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56" r:id="rId2"/>
  </p:sldIdLst>
  <p:sldSz cx="10691813" cy="7559675"/>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4904"/>
    <p:restoredTop sz="94747"/>
  </p:normalViewPr>
  <p:slideViewPr>
    <p:cSldViewPr snapToGrid="0">
      <p:cViewPr>
        <p:scale>
          <a:sx n="231" d="100"/>
          <a:sy n="231" d="100"/>
        </p:scale>
        <p:origin x="2312"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10.svg>
</file>

<file path=ppt/media/image11.png>
</file>

<file path=ppt/media/image12.svg>
</file>

<file path=ppt/media/image13.tiff>
</file>

<file path=ppt/media/image14.png>
</file>

<file path=ppt/media/image15.sv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5AEBE2-B798-2E4D-A678-089CB1AD5379}" type="datetimeFigureOut">
              <a:rPr lang="en-GB" smtClean="0"/>
              <a:t>23/03/2020</a:t>
            </a:fld>
            <a:endParaRPr lang="en-GB"/>
          </a:p>
        </p:txBody>
      </p:sp>
      <p:sp>
        <p:nvSpPr>
          <p:cNvPr id="4" name="Slide Image Placeholder 3"/>
          <p:cNvSpPr>
            <a:spLocks noGrp="1" noRot="1" noChangeAspect="1"/>
          </p:cNvSpPr>
          <p:nvPr>
            <p:ph type="sldImg" idx="2"/>
          </p:nvPr>
        </p:nvSpPr>
        <p:spPr>
          <a:xfrm>
            <a:off x="1246188" y="1143000"/>
            <a:ext cx="4365625"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9EDEEC-9DC1-764C-BBDA-89DF859AE46A}" type="slidenum">
              <a:rPr lang="en-GB" smtClean="0"/>
              <a:t>‹#›</a:t>
            </a:fld>
            <a:endParaRPr lang="en-GB"/>
          </a:p>
        </p:txBody>
      </p:sp>
    </p:spTree>
    <p:extLst>
      <p:ext uri="{BB962C8B-B14F-4D97-AF65-F5344CB8AC3E}">
        <p14:creationId xmlns:p14="http://schemas.microsoft.com/office/powerpoint/2010/main" val="411874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noProof="0" dirty="0"/>
          </a:p>
        </p:txBody>
      </p:sp>
      <p:sp>
        <p:nvSpPr>
          <p:cNvPr id="4" name="Slide Number Placeholder 3"/>
          <p:cNvSpPr>
            <a:spLocks noGrp="1"/>
          </p:cNvSpPr>
          <p:nvPr>
            <p:ph type="sldNum" sz="quarter" idx="5"/>
          </p:nvPr>
        </p:nvSpPr>
        <p:spPr/>
        <p:txBody>
          <a:bodyPr/>
          <a:lstStyle/>
          <a:p>
            <a:fld id="{539EDEEC-9DC1-764C-BBDA-89DF859AE46A}" type="slidenum">
              <a:rPr lang="en-GB" smtClean="0"/>
              <a:t>1</a:t>
            </a:fld>
            <a:endParaRPr lang="en-GB"/>
          </a:p>
        </p:txBody>
      </p:sp>
    </p:spTree>
    <p:extLst>
      <p:ext uri="{BB962C8B-B14F-4D97-AF65-F5344CB8AC3E}">
        <p14:creationId xmlns:p14="http://schemas.microsoft.com/office/powerpoint/2010/main" val="18393193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1237197"/>
            <a:ext cx="9088041" cy="2631887"/>
          </a:xfrm>
        </p:spPr>
        <p:txBody>
          <a:bodyPr anchor="b"/>
          <a:lstStyle>
            <a:lvl1pPr algn="ctr">
              <a:defRPr sz="6614"/>
            </a:lvl1pPr>
          </a:lstStyle>
          <a:p>
            <a:r>
              <a:rPr lang="en-US" altLang="zh-CN"/>
              <a:t>Click to edit Master title style</a:t>
            </a:r>
            <a:endParaRPr lang="en-US" dirty="0"/>
          </a:p>
        </p:txBody>
      </p:sp>
      <p:sp>
        <p:nvSpPr>
          <p:cNvPr id="3" name="Subtitle 2"/>
          <p:cNvSpPr>
            <a:spLocks noGrp="1"/>
          </p:cNvSpPr>
          <p:nvPr>
            <p:ph type="subTitle" idx="1"/>
          </p:nvPr>
        </p:nvSpPr>
        <p:spPr>
          <a:xfrm>
            <a:off x="1336477" y="3970580"/>
            <a:ext cx="8018860" cy="1825171"/>
          </a:xfrm>
        </p:spPr>
        <p:txBody>
          <a:bodyPr/>
          <a:lstStyle>
            <a:lvl1pPr marL="0" indent="0" algn="ctr">
              <a:buNone/>
              <a:defRPr sz="2646"/>
            </a:lvl1pPr>
            <a:lvl2pPr marL="503972" indent="0" algn="ctr">
              <a:buNone/>
              <a:defRPr sz="2205"/>
            </a:lvl2pPr>
            <a:lvl3pPr marL="1007943" indent="0" algn="ctr">
              <a:buNone/>
              <a:defRPr sz="1984"/>
            </a:lvl3pPr>
            <a:lvl4pPr marL="1511915" indent="0" algn="ctr">
              <a:buNone/>
              <a:defRPr sz="1764"/>
            </a:lvl4pPr>
            <a:lvl5pPr marL="2015886" indent="0" algn="ctr">
              <a:buNone/>
              <a:defRPr sz="1764"/>
            </a:lvl5pPr>
            <a:lvl6pPr marL="2519858" indent="0" algn="ctr">
              <a:buNone/>
              <a:defRPr sz="1764"/>
            </a:lvl6pPr>
            <a:lvl7pPr marL="3023829" indent="0" algn="ctr">
              <a:buNone/>
              <a:defRPr sz="1764"/>
            </a:lvl7pPr>
            <a:lvl8pPr marL="3527801" indent="0" algn="ctr">
              <a:buNone/>
              <a:defRPr sz="1764"/>
            </a:lvl8pPr>
            <a:lvl9pPr marL="4031772" indent="0" algn="ctr">
              <a:buNone/>
              <a:defRPr sz="1764"/>
            </a:lvl9pPr>
          </a:lstStyle>
          <a:p>
            <a:r>
              <a:rPr lang="en-US" altLang="zh-CN"/>
              <a:t>Click to edit Master subtitle style</a:t>
            </a:r>
            <a:endParaRPr lang="en-US" dirty="0"/>
          </a:p>
        </p:txBody>
      </p:sp>
      <p:sp>
        <p:nvSpPr>
          <p:cNvPr id="4" name="Date Placeholder 3"/>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016702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28607916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402483"/>
            <a:ext cx="2305422" cy="6406475"/>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735063" y="402483"/>
            <a:ext cx="6782619" cy="6406475"/>
          </a:xfrm>
        </p:spPr>
        <p:txBody>
          <a:bodyPr vert="eaVert"/>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262679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092515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1884671"/>
            <a:ext cx="9221689" cy="3144614"/>
          </a:xfrm>
        </p:spPr>
        <p:txBody>
          <a:bodyPr anchor="b"/>
          <a:lstStyle>
            <a:lvl1pPr>
              <a:defRPr sz="6614"/>
            </a:lvl1pPr>
          </a:lstStyle>
          <a:p>
            <a:r>
              <a:rPr lang="en-US" altLang="zh-CN"/>
              <a:t>Click to edit Master title style</a:t>
            </a:r>
            <a:endParaRPr lang="en-US" dirty="0"/>
          </a:p>
        </p:txBody>
      </p:sp>
      <p:sp>
        <p:nvSpPr>
          <p:cNvPr id="3" name="Text Placeholder 2"/>
          <p:cNvSpPr>
            <a:spLocks noGrp="1"/>
          </p:cNvSpPr>
          <p:nvPr>
            <p:ph type="body" idx="1"/>
          </p:nvPr>
        </p:nvSpPr>
        <p:spPr>
          <a:xfrm>
            <a:off x="729494" y="5059035"/>
            <a:ext cx="9221689" cy="1653678"/>
          </a:xfrm>
        </p:spPr>
        <p:txBody>
          <a:bodyPr/>
          <a:lstStyle>
            <a:lvl1pPr marL="0" indent="0">
              <a:buNone/>
              <a:defRPr sz="2646">
                <a:solidFill>
                  <a:schemeClr val="tx1"/>
                </a:solidFill>
              </a:defRPr>
            </a:lvl1pPr>
            <a:lvl2pPr marL="503972" indent="0">
              <a:buNone/>
              <a:defRPr sz="2205">
                <a:solidFill>
                  <a:schemeClr val="tx1">
                    <a:tint val="75000"/>
                  </a:schemeClr>
                </a:solidFill>
              </a:defRPr>
            </a:lvl2pPr>
            <a:lvl3pPr marL="1007943" indent="0">
              <a:buNone/>
              <a:defRPr sz="1984">
                <a:solidFill>
                  <a:schemeClr val="tx1">
                    <a:tint val="75000"/>
                  </a:schemeClr>
                </a:solidFill>
              </a:defRPr>
            </a:lvl3pPr>
            <a:lvl4pPr marL="1511915" indent="0">
              <a:buNone/>
              <a:defRPr sz="1764">
                <a:solidFill>
                  <a:schemeClr val="tx1">
                    <a:tint val="75000"/>
                  </a:schemeClr>
                </a:solidFill>
              </a:defRPr>
            </a:lvl4pPr>
            <a:lvl5pPr marL="2015886" indent="0">
              <a:buNone/>
              <a:defRPr sz="1764">
                <a:solidFill>
                  <a:schemeClr val="tx1">
                    <a:tint val="75000"/>
                  </a:schemeClr>
                </a:solidFill>
              </a:defRPr>
            </a:lvl5pPr>
            <a:lvl6pPr marL="2519858" indent="0">
              <a:buNone/>
              <a:defRPr sz="1764">
                <a:solidFill>
                  <a:schemeClr val="tx1">
                    <a:tint val="75000"/>
                  </a:schemeClr>
                </a:solidFill>
              </a:defRPr>
            </a:lvl6pPr>
            <a:lvl7pPr marL="3023829" indent="0">
              <a:buNone/>
              <a:defRPr sz="1764">
                <a:solidFill>
                  <a:schemeClr val="tx1">
                    <a:tint val="75000"/>
                  </a:schemeClr>
                </a:solidFill>
              </a:defRPr>
            </a:lvl7pPr>
            <a:lvl8pPr marL="3527801" indent="0">
              <a:buNone/>
              <a:defRPr sz="1764">
                <a:solidFill>
                  <a:schemeClr val="tx1">
                    <a:tint val="75000"/>
                  </a:schemeClr>
                </a:solidFill>
              </a:defRPr>
            </a:lvl8pPr>
            <a:lvl9pPr marL="4031772" indent="0">
              <a:buNone/>
              <a:defRPr sz="1764">
                <a:solidFill>
                  <a:schemeClr val="tx1">
                    <a:tint val="75000"/>
                  </a:schemeClr>
                </a:solidFill>
              </a:defRPr>
            </a:lvl9pPr>
          </a:lstStyle>
          <a:p>
            <a:pPr lvl="0"/>
            <a:r>
              <a:rPr lang="en-US" altLang="zh-CN"/>
              <a:t>Click to edit Master text styles</a:t>
            </a:r>
          </a:p>
        </p:txBody>
      </p:sp>
      <p:sp>
        <p:nvSpPr>
          <p:cNvPr id="4" name="Date Placeholder 3"/>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13910316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735062" y="2012414"/>
            <a:ext cx="4544021"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5412730" y="2012414"/>
            <a:ext cx="4544021" cy="479654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Date Placeholder 4"/>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580009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402484"/>
            <a:ext cx="9221689" cy="1461188"/>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736456" y="1853171"/>
            <a:ext cx="4523137"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4" name="Content Placeholder 3"/>
          <p:cNvSpPr>
            <a:spLocks noGrp="1"/>
          </p:cNvSpPr>
          <p:nvPr>
            <p:ph sz="half" idx="2"/>
          </p:nvPr>
        </p:nvSpPr>
        <p:spPr>
          <a:xfrm>
            <a:off x="736456" y="2761381"/>
            <a:ext cx="4523137"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5412731" y="1853171"/>
            <a:ext cx="4545413" cy="908210"/>
          </a:xfrm>
        </p:spPr>
        <p:txBody>
          <a:bodyPr anchor="b"/>
          <a:lstStyle>
            <a:lvl1pPr marL="0" indent="0">
              <a:buNone/>
              <a:defRPr sz="2646" b="1"/>
            </a:lvl1pPr>
            <a:lvl2pPr marL="503972" indent="0">
              <a:buNone/>
              <a:defRPr sz="2205" b="1"/>
            </a:lvl2pPr>
            <a:lvl3pPr marL="1007943" indent="0">
              <a:buNone/>
              <a:defRPr sz="1984" b="1"/>
            </a:lvl3pPr>
            <a:lvl4pPr marL="1511915" indent="0">
              <a:buNone/>
              <a:defRPr sz="1764" b="1"/>
            </a:lvl4pPr>
            <a:lvl5pPr marL="2015886" indent="0">
              <a:buNone/>
              <a:defRPr sz="1764" b="1"/>
            </a:lvl5pPr>
            <a:lvl6pPr marL="2519858" indent="0">
              <a:buNone/>
              <a:defRPr sz="1764" b="1"/>
            </a:lvl6pPr>
            <a:lvl7pPr marL="3023829" indent="0">
              <a:buNone/>
              <a:defRPr sz="1764" b="1"/>
            </a:lvl7pPr>
            <a:lvl8pPr marL="3527801" indent="0">
              <a:buNone/>
              <a:defRPr sz="1764" b="1"/>
            </a:lvl8pPr>
            <a:lvl9pPr marL="4031772" indent="0">
              <a:buNone/>
              <a:defRPr sz="1764" b="1"/>
            </a:lvl9pPr>
          </a:lstStyle>
          <a:p>
            <a:pPr lvl="0"/>
            <a:r>
              <a:rPr lang="en-US" altLang="zh-CN"/>
              <a:t>Click to edit Master text styles</a:t>
            </a:r>
          </a:p>
        </p:txBody>
      </p:sp>
      <p:sp>
        <p:nvSpPr>
          <p:cNvPr id="6" name="Content Placeholder 5"/>
          <p:cNvSpPr>
            <a:spLocks noGrp="1"/>
          </p:cNvSpPr>
          <p:nvPr>
            <p:ph sz="quarter" idx="4"/>
          </p:nvPr>
        </p:nvSpPr>
        <p:spPr>
          <a:xfrm>
            <a:off x="5412731" y="2761381"/>
            <a:ext cx="4545413" cy="4061576"/>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1357320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Date Placeholder 2"/>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6429040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20356322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altLang="zh-CN"/>
              <a:t>Click to edit Master title style</a:t>
            </a:r>
            <a:endParaRPr lang="en-US" dirty="0"/>
          </a:p>
        </p:txBody>
      </p:sp>
      <p:sp>
        <p:nvSpPr>
          <p:cNvPr id="3" name="Content Placeholder 2"/>
          <p:cNvSpPr>
            <a:spLocks noGrp="1"/>
          </p:cNvSpPr>
          <p:nvPr>
            <p:ph idx="1"/>
          </p:nvPr>
        </p:nvSpPr>
        <p:spPr>
          <a:xfrm>
            <a:off x="4545413" y="1088455"/>
            <a:ext cx="5412730" cy="5372269"/>
          </a:xfrm>
        </p:spPr>
        <p:txBody>
          <a:bodyPr/>
          <a:lstStyle>
            <a:lvl1pPr>
              <a:defRPr sz="3527"/>
            </a:lvl1pPr>
            <a:lvl2pPr>
              <a:defRPr sz="3086"/>
            </a:lvl2pPr>
            <a:lvl3pPr>
              <a:defRPr sz="2646"/>
            </a:lvl3pPr>
            <a:lvl4pPr>
              <a:defRPr sz="2205"/>
            </a:lvl4pPr>
            <a:lvl5pPr>
              <a:defRPr sz="2205"/>
            </a:lvl5pPr>
            <a:lvl6pPr>
              <a:defRPr sz="2205"/>
            </a:lvl6pPr>
            <a:lvl7pPr>
              <a:defRPr sz="2205"/>
            </a:lvl7pPr>
            <a:lvl8pPr>
              <a:defRPr sz="2205"/>
            </a:lvl8pPr>
            <a:lvl9pPr>
              <a:defRPr sz="2205"/>
            </a:lvl9p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522084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503978"/>
            <a:ext cx="3448388" cy="1763924"/>
          </a:xfrm>
        </p:spPr>
        <p:txBody>
          <a:bodyPr anchor="b"/>
          <a:lstStyle>
            <a:lvl1pPr>
              <a:defRPr sz="3527"/>
            </a:lvl1pPr>
          </a:lstStyle>
          <a:p>
            <a:r>
              <a:rPr lang="en-US" altLang="zh-CN"/>
              <a:t>Click to edit Master title style</a:t>
            </a:r>
            <a:endParaRPr lang="en-US" dirty="0"/>
          </a:p>
        </p:txBody>
      </p:sp>
      <p:sp>
        <p:nvSpPr>
          <p:cNvPr id="3" name="Picture Placeholder 2"/>
          <p:cNvSpPr>
            <a:spLocks noGrp="1" noChangeAspect="1"/>
          </p:cNvSpPr>
          <p:nvPr>
            <p:ph type="pic" idx="1"/>
          </p:nvPr>
        </p:nvSpPr>
        <p:spPr>
          <a:xfrm>
            <a:off x="4545413" y="1088455"/>
            <a:ext cx="5412730" cy="5372269"/>
          </a:xfrm>
        </p:spPr>
        <p:txBody>
          <a:bodyPr anchor="t"/>
          <a:lstStyle>
            <a:lvl1pPr marL="0" indent="0">
              <a:buNone/>
              <a:defRPr sz="3527"/>
            </a:lvl1pPr>
            <a:lvl2pPr marL="503972" indent="0">
              <a:buNone/>
              <a:defRPr sz="3086"/>
            </a:lvl2pPr>
            <a:lvl3pPr marL="1007943" indent="0">
              <a:buNone/>
              <a:defRPr sz="2646"/>
            </a:lvl3pPr>
            <a:lvl4pPr marL="1511915" indent="0">
              <a:buNone/>
              <a:defRPr sz="2205"/>
            </a:lvl4pPr>
            <a:lvl5pPr marL="2015886" indent="0">
              <a:buNone/>
              <a:defRPr sz="2205"/>
            </a:lvl5pPr>
            <a:lvl6pPr marL="2519858" indent="0">
              <a:buNone/>
              <a:defRPr sz="2205"/>
            </a:lvl6pPr>
            <a:lvl7pPr marL="3023829" indent="0">
              <a:buNone/>
              <a:defRPr sz="2205"/>
            </a:lvl7pPr>
            <a:lvl8pPr marL="3527801" indent="0">
              <a:buNone/>
              <a:defRPr sz="2205"/>
            </a:lvl8pPr>
            <a:lvl9pPr marL="4031772" indent="0">
              <a:buNone/>
              <a:defRPr sz="2205"/>
            </a:lvl9pPr>
          </a:lstStyle>
          <a:p>
            <a:r>
              <a:rPr lang="en-US" altLang="zh-CN"/>
              <a:t>Click icon to add picture</a:t>
            </a:r>
            <a:endParaRPr lang="en-US" dirty="0"/>
          </a:p>
        </p:txBody>
      </p:sp>
      <p:sp>
        <p:nvSpPr>
          <p:cNvPr id="4" name="Text Placeholder 3"/>
          <p:cNvSpPr>
            <a:spLocks noGrp="1"/>
          </p:cNvSpPr>
          <p:nvPr>
            <p:ph type="body" sz="half" idx="2"/>
          </p:nvPr>
        </p:nvSpPr>
        <p:spPr>
          <a:xfrm>
            <a:off x="736455" y="2267902"/>
            <a:ext cx="3448388" cy="4201570"/>
          </a:xfrm>
        </p:spPr>
        <p:txBody>
          <a:bodyPr/>
          <a:lstStyle>
            <a:lvl1pPr marL="0" indent="0">
              <a:buNone/>
              <a:defRPr sz="1764"/>
            </a:lvl1pPr>
            <a:lvl2pPr marL="503972" indent="0">
              <a:buNone/>
              <a:defRPr sz="1543"/>
            </a:lvl2pPr>
            <a:lvl3pPr marL="1007943" indent="0">
              <a:buNone/>
              <a:defRPr sz="1323"/>
            </a:lvl3pPr>
            <a:lvl4pPr marL="1511915" indent="0">
              <a:buNone/>
              <a:defRPr sz="1102"/>
            </a:lvl4pPr>
            <a:lvl5pPr marL="2015886" indent="0">
              <a:buNone/>
              <a:defRPr sz="1102"/>
            </a:lvl5pPr>
            <a:lvl6pPr marL="2519858" indent="0">
              <a:buNone/>
              <a:defRPr sz="1102"/>
            </a:lvl6pPr>
            <a:lvl7pPr marL="3023829" indent="0">
              <a:buNone/>
              <a:defRPr sz="1102"/>
            </a:lvl7pPr>
            <a:lvl8pPr marL="3527801" indent="0">
              <a:buNone/>
              <a:defRPr sz="1102"/>
            </a:lvl8pPr>
            <a:lvl9pPr marL="4031772" indent="0">
              <a:buNone/>
              <a:defRPr sz="1102"/>
            </a:lvl9pPr>
          </a:lstStyle>
          <a:p>
            <a:pPr lvl="0"/>
            <a:r>
              <a:rPr lang="en-US" altLang="zh-CN"/>
              <a:t>Click to edit Master text styles</a:t>
            </a:r>
          </a:p>
        </p:txBody>
      </p:sp>
      <p:sp>
        <p:nvSpPr>
          <p:cNvPr id="5" name="Date Placeholder 4"/>
          <p:cNvSpPr>
            <a:spLocks noGrp="1"/>
          </p:cNvSpPr>
          <p:nvPr>
            <p:ph type="dt" sz="half" idx="10"/>
          </p:nvPr>
        </p:nvSpPr>
        <p:spPr/>
        <p:txBody>
          <a:bodyPr/>
          <a:lstStyle/>
          <a:p>
            <a:fld id="{EE8E6CA5-01CE-424F-B406-ACC13925DE8F}" type="datetimeFigureOut">
              <a:rPr lang="zh-CN" altLang="en-US" smtClean="0"/>
              <a:t>2020/3/23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3832582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402484"/>
            <a:ext cx="9221689" cy="1461188"/>
          </a:xfrm>
          <a:prstGeom prst="rect">
            <a:avLst/>
          </a:prstGeom>
        </p:spPr>
        <p:txBody>
          <a:bodyPr vert="horz" lIns="91440" tIns="45720" rIns="91440" bIns="45720" rtlCol="0" anchor="ctr">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735062" y="2012414"/>
            <a:ext cx="9221689" cy="4796544"/>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735062" y="7006700"/>
            <a:ext cx="2405658" cy="402483"/>
          </a:xfrm>
          <a:prstGeom prst="rect">
            <a:avLst/>
          </a:prstGeom>
        </p:spPr>
        <p:txBody>
          <a:bodyPr vert="horz" lIns="91440" tIns="45720" rIns="91440" bIns="45720" rtlCol="0" anchor="ctr"/>
          <a:lstStyle>
            <a:lvl1pPr algn="l">
              <a:defRPr sz="1323">
                <a:solidFill>
                  <a:schemeClr val="tx1">
                    <a:tint val="75000"/>
                  </a:schemeClr>
                </a:solidFill>
              </a:defRPr>
            </a:lvl1pPr>
          </a:lstStyle>
          <a:p>
            <a:fld id="{EE8E6CA5-01CE-424F-B406-ACC13925DE8F}" type="datetimeFigureOut">
              <a:rPr lang="zh-CN" altLang="en-US" smtClean="0"/>
              <a:t>2020/3/23</a:t>
            </a:fld>
            <a:endParaRPr lang="zh-CN" altLang="en-US"/>
          </a:p>
        </p:txBody>
      </p:sp>
      <p:sp>
        <p:nvSpPr>
          <p:cNvPr id="5" name="Footer Placeholder 4"/>
          <p:cNvSpPr>
            <a:spLocks noGrp="1"/>
          </p:cNvSpPr>
          <p:nvPr>
            <p:ph type="ftr" sz="quarter" idx="3"/>
          </p:nvPr>
        </p:nvSpPr>
        <p:spPr>
          <a:xfrm>
            <a:off x="3541663" y="7006700"/>
            <a:ext cx="3608487" cy="402483"/>
          </a:xfrm>
          <a:prstGeom prst="rect">
            <a:avLst/>
          </a:prstGeom>
        </p:spPr>
        <p:txBody>
          <a:bodyPr vert="horz" lIns="91440" tIns="45720" rIns="91440" bIns="45720" rtlCol="0" anchor="ctr"/>
          <a:lstStyle>
            <a:lvl1pPr algn="ctr">
              <a:defRPr sz="1323">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7551093" y="7006700"/>
            <a:ext cx="2405658" cy="402483"/>
          </a:xfrm>
          <a:prstGeom prst="rect">
            <a:avLst/>
          </a:prstGeom>
        </p:spPr>
        <p:txBody>
          <a:bodyPr vert="horz" lIns="91440" tIns="45720" rIns="91440" bIns="45720" rtlCol="0" anchor="ctr"/>
          <a:lstStyle>
            <a:lvl1pPr algn="r">
              <a:defRPr sz="1323">
                <a:solidFill>
                  <a:schemeClr val="tx1">
                    <a:tint val="75000"/>
                  </a:schemeClr>
                </a:solidFill>
              </a:defRPr>
            </a:lvl1pPr>
          </a:lstStyle>
          <a:p>
            <a:fld id="{6E28B839-7D5A-4356-BFA0-F83FC6E1DE2B}" type="slidenum">
              <a:rPr lang="zh-CN" altLang="en-US" smtClean="0"/>
              <a:t>‹#›</a:t>
            </a:fld>
            <a:endParaRPr lang="zh-CN" altLang="en-US"/>
          </a:p>
        </p:txBody>
      </p:sp>
    </p:spTree>
    <p:extLst>
      <p:ext uri="{BB962C8B-B14F-4D97-AF65-F5344CB8AC3E}">
        <p14:creationId xmlns:p14="http://schemas.microsoft.com/office/powerpoint/2010/main" val="10443879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1007943" rtl="0" eaLnBrk="1" latinLnBrk="0" hangingPunct="1">
        <a:lnSpc>
          <a:spcPct val="90000"/>
        </a:lnSpc>
        <a:spcBef>
          <a:spcPct val="0"/>
        </a:spcBef>
        <a:buNone/>
        <a:defRPr sz="4850" kern="1200">
          <a:solidFill>
            <a:schemeClr val="tx1"/>
          </a:solidFill>
          <a:latin typeface="+mj-lt"/>
          <a:ea typeface="+mj-ea"/>
          <a:cs typeface="+mj-cs"/>
        </a:defRPr>
      </a:lvl1pPr>
    </p:titleStyle>
    <p:bodyStyle>
      <a:lvl1pPr marL="251986" indent="-251986" algn="l" defTabSz="1007943" rtl="0" eaLnBrk="1" latinLnBrk="0" hangingPunct="1">
        <a:lnSpc>
          <a:spcPct val="90000"/>
        </a:lnSpc>
        <a:spcBef>
          <a:spcPts val="1102"/>
        </a:spcBef>
        <a:buFont typeface="Arial" panose="020B0604020202020204" pitchFamily="34" charset="0"/>
        <a:buChar char="•"/>
        <a:defRPr sz="3086" kern="1200">
          <a:solidFill>
            <a:schemeClr val="tx1"/>
          </a:solidFill>
          <a:latin typeface="+mn-lt"/>
          <a:ea typeface="+mn-ea"/>
          <a:cs typeface="+mn-cs"/>
        </a:defRPr>
      </a:lvl1pPr>
      <a:lvl2pPr marL="755957" indent="-251986" algn="l" defTabSz="1007943" rtl="0" eaLnBrk="1" latinLnBrk="0" hangingPunct="1">
        <a:lnSpc>
          <a:spcPct val="90000"/>
        </a:lnSpc>
        <a:spcBef>
          <a:spcPts val="551"/>
        </a:spcBef>
        <a:buFont typeface="Arial" panose="020B0604020202020204" pitchFamily="34" charset="0"/>
        <a:buChar char="•"/>
        <a:defRPr sz="2646" kern="1200">
          <a:solidFill>
            <a:schemeClr val="tx1"/>
          </a:solidFill>
          <a:latin typeface="+mn-lt"/>
          <a:ea typeface="+mn-ea"/>
          <a:cs typeface="+mn-cs"/>
        </a:defRPr>
      </a:lvl2pPr>
      <a:lvl3pPr marL="1259929" indent="-251986" algn="l" defTabSz="1007943" rtl="0" eaLnBrk="1" latinLnBrk="0" hangingPunct="1">
        <a:lnSpc>
          <a:spcPct val="90000"/>
        </a:lnSpc>
        <a:spcBef>
          <a:spcPts val="551"/>
        </a:spcBef>
        <a:buFont typeface="Arial" panose="020B0604020202020204" pitchFamily="34" charset="0"/>
        <a:buChar char="•"/>
        <a:defRPr sz="2205" kern="1200">
          <a:solidFill>
            <a:schemeClr val="tx1"/>
          </a:solidFill>
          <a:latin typeface="+mn-lt"/>
          <a:ea typeface="+mn-ea"/>
          <a:cs typeface="+mn-cs"/>
        </a:defRPr>
      </a:lvl3pPr>
      <a:lvl4pPr marL="1763900"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4pPr>
      <a:lvl5pPr marL="2267872"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5pPr>
      <a:lvl6pPr marL="2771844"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6pPr>
      <a:lvl7pPr marL="3275815"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7pPr>
      <a:lvl8pPr marL="3779787"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8pPr>
      <a:lvl9pPr marL="4283758" indent="-251986" algn="l" defTabSz="1007943" rtl="0" eaLnBrk="1" latinLnBrk="0" hangingPunct="1">
        <a:lnSpc>
          <a:spcPct val="90000"/>
        </a:lnSpc>
        <a:spcBef>
          <a:spcPts val="551"/>
        </a:spcBef>
        <a:buFont typeface="Arial" panose="020B0604020202020204" pitchFamily="34" charset="0"/>
        <a:buChar char="•"/>
        <a:defRPr sz="1984" kern="1200">
          <a:solidFill>
            <a:schemeClr val="tx1"/>
          </a:solidFill>
          <a:latin typeface="+mn-lt"/>
          <a:ea typeface="+mn-ea"/>
          <a:cs typeface="+mn-cs"/>
        </a:defRPr>
      </a:lvl9pPr>
    </p:bodyStyle>
    <p:otherStyle>
      <a:defPPr>
        <a:defRPr lang="en-US"/>
      </a:defPPr>
      <a:lvl1pPr marL="0" algn="l" defTabSz="1007943" rtl="0" eaLnBrk="1" latinLnBrk="0" hangingPunct="1">
        <a:defRPr sz="1984" kern="1200">
          <a:solidFill>
            <a:schemeClr val="tx1"/>
          </a:solidFill>
          <a:latin typeface="+mn-lt"/>
          <a:ea typeface="+mn-ea"/>
          <a:cs typeface="+mn-cs"/>
        </a:defRPr>
      </a:lvl1pPr>
      <a:lvl2pPr marL="503972" algn="l" defTabSz="1007943" rtl="0" eaLnBrk="1" latinLnBrk="0" hangingPunct="1">
        <a:defRPr sz="1984" kern="1200">
          <a:solidFill>
            <a:schemeClr val="tx1"/>
          </a:solidFill>
          <a:latin typeface="+mn-lt"/>
          <a:ea typeface="+mn-ea"/>
          <a:cs typeface="+mn-cs"/>
        </a:defRPr>
      </a:lvl2pPr>
      <a:lvl3pPr marL="1007943" algn="l" defTabSz="1007943" rtl="0" eaLnBrk="1" latinLnBrk="0" hangingPunct="1">
        <a:defRPr sz="1984" kern="1200">
          <a:solidFill>
            <a:schemeClr val="tx1"/>
          </a:solidFill>
          <a:latin typeface="+mn-lt"/>
          <a:ea typeface="+mn-ea"/>
          <a:cs typeface="+mn-cs"/>
        </a:defRPr>
      </a:lvl3pPr>
      <a:lvl4pPr marL="1511915" algn="l" defTabSz="1007943" rtl="0" eaLnBrk="1" latinLnBrk="0" hangingPunct="1">
        <a:defRPr sz="1984" kern="1200">
          <a:solidFill>
            <a:schemeClr val="tx1"/>
          </a:solidFill>
          <a:latin typeface="+mn-lt"/>
          <a:ea typeface="+mn-ea"/>
          <a:cs typeface="+mn-cs"/>
        </a:defRPr>
      </a:lvl4pPr>
      <a:lvl5pPr marL="2015886" algn="l" defTabSz="1007943" rtl="0" eaLnBrk="1" latinLnBrk="0" hangingPunct="1">
        <a:defRPr sz="1984" kern="1200">
          <a:solidFill>
            <a:schemeClr val="tx1"/>
          </a:solidFill>
          <a:latin typeface="+mn-lt"/>
          <a:ea typeface="+mn-ea"/>
          <a:cs typeface="+mn-cs"/>
        </a:defRPr>
      </a:lvl5pPr>
      <a:lvl6pPr marL="2519858" algn="l" defTabSz="1007943" rtl="0" eaLnBrk="1" latinLnBrk="0" hangingPunct="1">
        <a:defRPr sz="1984" kern="1200">
          <a:solidFill>
            <a:schemeClr val="tx1"/>
          </a:solidFill>
          <a:latin typeface="+mn-lt"/>
          <a:ea typeface="+mn-ea"/>
          <a:cs typeface="+mn-cs"/>
        </a:defRPr>
      </a:lvl6pPr>
      <a:lvl7pPr marL="3023829" algn="l" defTabSz="1007943" rtl="0" eaLnBrk="1" latinLnBrk="0" hangingPunct="1">
        <a:defRPr sz="1984" kern="1200">
          <a:solidFill>
            <a:schemeClr val="tx1"/>
          </a:solidFill>
          <a:latin typeface="+mn-lt"/>
          <a:ea typeface="+mn-ea"/>
          <a:cs typeface="+mn-cs"/>
        </a:defRPr>
      </a:lvl7pPr>
      <a:lvl8pPr marL="3527801" algn="l" defTabSz="1007943" rtl="0" eaLnBrk="1" latinLnBrk="0" hangingPunct="1">
        <a:defRPr sz="1984" kern="1200">
          <a:solidFill>
            <a:schemeClr val="tx1"/>
          </a:solidFill>
          <a:latin typeface="+mn-lt"/>
          <a:ea typeface="+mn-ea"/>
          <a:cs typeface="+mn-cs"/>
        </a:defRPr>
      </a:lvl8pPr>
      <a:lvl9pPr marL="4031772" algn="l" defTabSz="1007943" rtl="0" eaLnBrk="1" latinLnBrk="0" hangingPunct="1">
        <a:defRPr sz="1984"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png"/><Relationship Id="rId18" Type="http://schemas.openxmlformats.org/officeDocument/2006/relationships/image" Target="../media/image14.png"/><Relationship Id="rId3" Type="http://schemas.openxmlformats.org/officeDocument/2006/relationships/image" Target="../media/image1.png"/><Relationship Id="rId21" Type="http://schemas.openxmlformats.org/officeDocument/2006/relationships/image" Target="../media/image16.png"/><Relationship Id="rId7" Type="http://schemas.openxmlformats.org/officeDocument/2006/relationships/image" Target="../media/image3.png"/><Relationship Id="rId12" Type="http://schemas.openxmlformats.org/officeDocument/2006/relationships/image" Target="../media/image8.png"/><Relationship Id="rId17" Type="http://schemas.openxmlformats.org/officeDocument/2006/relationships/image" Target="../media/image13.tiff"/><Relationship Id="rId2" Type="http://schemas.openxmlformats.org/officeDocument/2006/relationships/notesSlide" Target="../notesSlides/notesSlide1.xml"/><Relationship Id="rId16" Type="http://schemas.openxmlformats.org/officeDocument/2006/relationships/image" Target="../media/image12.svg"/><Relationship Id="rId20" Type="http://schemas.openxmlformats.org/officeDocument/2006/relationships/hyperlink" Target="https://creativecommons.org/licenses/by-nc-nd/4.0/legalcode" TargetMode="External"/><Relationship Id="rId1" Type="http://schemas.openxmlformats.org/officeDocument/2006/relationships/slideLayout" Target="../slideLayouts/slideLayout1.xml"/><Relationship Id="rId6" Type="http://schemas.microsoft.com/office/2007/relationships/hdphoto" Target="../media/hdphoto2.wdp"/><Relationship Id="rId11" Type="http://schemas.openxmlformats.org/officeDocument/2006/relationships/image" Target="../media/image7.png"/><Relationship Id="rId5" Type="http://schemas.microsoft.com/office/2007/relationships/hdphoto" Target="../media/hdphoto1.wdp"/><Relationship Id="rId15" Type="http://schemas.openxmlformats.org/officeDocument/2006/relationships/image" Target="../media/image11.png"/><Relationship Id="rId10" Type="http://schemas.openxmlformats.org/officeDocument/2006/relationships/image" Target="../media/image6.png"/><Relationship Id="rId19" Type="http://schemas.openxmlformats.org/officeDocument/2006/relationships/image" Target="../media/image15.svg"/><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10.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4" name="Group 53">
            <a:extLst>
              <a:ext uri="{FF2B5EF4-FFF2-40B4-BE49-F238E27FC236}">
                <a16:creationId xmlns:a16="http://schemas.microsoft.com/office/drawing/2014/main" id="{14FA31B8-74E4-1047-8694-CB69C5B234FE}"/>
              </a:ext>
            </a:extLst>
          </p:cNvPr>
          <p:cNvGrpSpPr/>
          <p:nvPr/>
        </p:nvGrpSpPr>
        <p:grpSpPr>
          <a:xfrm>
            <a:off x="-15585" y="-7048"/>
            <a:ext cx="11014381" cy="1450340"/>
            <a:chOff x="-5475" y="-9568"/>
            <a:chExt cx="11014381" cy="1450340"/>
          </a:xfrm>
        </p:grpSpPr>
        <p:sp>
          <p:nvSpPr>
            <p:cNvPr id="28" name="Rectangle 27">
              <a:extLst>
                <a:ext uri="{FF2B5EF4-FFF2-40B4-BE49-F238E27FC236}">
                  <a16:creationId xmlns:a16="http://schemas.microsoft.com/office/drawing/2014/main" id="{C07FD740-7C3E-4715-B3B6-CA6A06A7B005}"/>
                </a:ext>
              </a:extLst>
            </p:cNvPr>
            <p:cNvSpPr/>
            <p:nvPr/>
          </p:nvSpPr>
          <p:spPr>
            <a:xfrm>
              <a:off x="-5475" y="-9568"/>
              <a:ext cx="10713277" cy="1122941"/>
            </a:xfrm>
            <a:prstGeom prst="rect">
              <a:avLst/>
            </a:prstGeom>
            <a:solidFill>
              <a:schemeClr val="accent5">
                <a:lumMod val="50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zh-CN" altLang="en-US"/>
            </a:p>
          </p:txBody>
        </p:sp>
        <p:pic>
          <p:nvPicPr>
            <p:cNvPr id="30" name="Picture 29" descr="A dark room&#10;&#10;Description automatically generated">
              <a:extLst>
                <a:ext uri="{FF2B5EF4-FFF2-40B4-BE49-F238E27FC236}">
                  <a16:creationId xmlns:a16="http://schemas.microsoft.com/office/drawing/2014/main" id="{31CA550E-D205-47BC-A1F8-0841CDBC746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62678" y="268317"/>
              <a:ext cx="2346228" cy="1172455"/>
            </a:xfrm>
            <a:prstGeom prst="rect">
              <a:avLst/>
            </a:prstGeom>
          </p:spPr>
        </p:pic>
      </p:grpSp>
      <p:sp>
        <p:nvSpPr>
          <p:cNvPr id="32" name="Text Box 11">
            <a:extLst>
              <a:ext uri="{FF2B5EF4-FFF2-40B4-BE49-F238E27FC236}">
                <a16:creationId xmlns:a16="http://schemas.microsoft.com/office/drawing/2014/main" id="{EF618231-6016-4E08-9E69-6A765E87557F}"/>
              </a:ext>
            </a:extLst>
          </p:cNvPr>
          <p:cNvSpPr txBox="1"/>
          <p:nvPr/>
        </p:nvSpPr>
        <p:spPr>
          <a:xfrm>
            <a:off x="108882" y="242318"/>
            <a:ext cx="2117611" cy="614166"/>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r>
              <a:rPr lang="en-US" sz="2200" kern="100" dirty="0">
                <a:ln w="0"/>
                <a:solidFill>
                  <a:schemeClr val="bg1"/>
                </a:solidFill>
                <a:effectLst>
                  <a:outerShdw blurRad="38100" dist="19050" dir="2700000" algn="tl" rotWithShape="0">
                    <a:schemeClr val="dk1">
                      <a:alpha val="40000"/>
                    </a:schemeClr>
                  </a:outerShdw>
                </a:effectLst>
                <a:latin typeface="SF Pro Display Light" pitchFamily="2" charset="0"/>
                <a:ea typeface="SF Pro Display Light" pitchFamily="2" charset="0"/>
                <a:cs typeface="SF Pro Display Light" pitchFamily="2" charset="0"/>
              </a:rPr>
              <a:t>Team 4</a:t>
            </a:r>
            <a:endParaRPr lang="zh-CN" altLang="en-US" sz="1050" kern="100" dirty="0">
              <a:ln w="0"/>
              <a:solidFill>
                <a:schemeClr val="bg1"/>
              </a:solidFill>
              <a:effectLst>
                <a:outerShdw blurRad="38100" dist="19050" dir="2700000" algn="tl" rotWithShape="0">
                  <a:schemeClr val="dk1">
                    <a:alpha val="40000"/>
                  </a:schemeClr>
                </a:outerShdw>
              </a:effectLst>
              <a:latin typeface="SF Pro Display Light" pitchFamily="2" charset="0"/>
              <a:ea typeface="等线" panose="02010600030101010101" pitchFamily="2" charset="-122"/>
              <a:cs typeface="SF Pro Display Light" pitchFamily="2" charset="0"/>
            </a:endParaRPr>
          </a:p>
          <a:p>
            <a:r>
              <a:rPr lang="en-US" sz="1400" kern="100" dirty="0">
                <a:ln w="0"/>
                <a:solidFill>
                  <a:schemeClr val="bg1"/>
                </a:solidFill>
                <a:effectLst>
                  <a:outerShdw blurRad="38100" dist="19050" dir="2700000" algn="tl" rotWithShape="0">
                    <a:schemeClr val="dk1">
                      <a:alpha val="40000"/>
                    </a:schemeClr>
                  </a:outerShdw>
                </a:effectLst>
                <a:latin typeface="SF Pro Display Light" pitchFamily="2" charset="0"/>
                <a:ea typeface="SF Pro Display Light" pitchFamily="2" charset="0"/>
                <a:cs typeface="SF Pro Display Light" pitchFamily="2" charset="0"/>
              </a:rPr>
              <a:t>Patrick Wu, Yinrui Hu</a:t>
            </a:r>
            <a:endParaRPr lang="zh-CN" altLang="en-US" sz="1050" kern="100" dirty="0">
              <a:ln w="0"/>
              <a:solidFill>
                <a:schemeClr val="bg1"/>
              </a:solidFill>
              <a:effectLst>
                <a:outerShdw blurRad="38100" dist="19050" dir="2700000" algn="tl" rotWithShape="0">
                  <a:schemeClr val="dk1">
                    <a:alpha val="40000"/>
                  </a:schemeClr>
                </a:outerShdw>
              </a:effectLst>
              <a:latin typeface="SF Pro Display Light" pitchFamily="2" charset="0"/>
              <a:ea typeface="等线" panose="02010600030101010101" pitchFamily="2" charset="-122"/>
              <a:cs typeface="SF Pro Display Light" pitchFamily="2" charset="0"/>
            </a:endParaRPr>
          </a:p>
        </p:txBody>
      </p:sp>
      <p:grpSp>
        <p:nvGrpSpPr>
          <p:cNvPr id="5" name="Group 4">
            <a:extLst>
              <a:ext uri="{FF2B5EF4-FFF2-40B4-BE49-F238E27FC236}">
                <a16:creationId xmlns:a16="http://schemas.microsoft.com/office/drawing/2014/main" id="{B622EAB8-845B-43E0-8197-2DE07A53D27E}"/>
              </a:ext>
            </a:extLst>
          </p:cNvPr>
          <p:cNvGrpSpPr/>
          <p:nvPr/>
        </p:nvGrpSpPr>
        <p:grpSpPr>
          <a:xfrm>
            <a:off x="29301" y="1111162"/>
            <a:ext cx="4965833" cy="2338197"/>
            <a:chOff x="9606" y="-16828"/>
            <a:chExt cx="4883789" cy="2285595"/>
          </a:xfrm>
        </p:grpSpPr>
        <p:sp>
          <p:nvSpPr>
            <p:cNvPr id="25" name="Text Box 14">
              <a:extLst>
                <a:ext uri="{FF2B5EF4-FFF2-40B4-BE49-F238E27FC236}">
                  <a16:creationId xmlns:a16="http://schemas.microsoft.com/office/drawing/2014/main" id="{47E94FEE-8595-4204-A52E-B8271C982137}"/>
                </a:ext>
              </a:extLst>
            </p:cNvPr>
            <p:cNvSpPr txBox="1"/>
            <p:nvPr/>
          </p:nvSpPr>
          <p:spPr>
            <a:xfrm>
              <a:off x="9606" y="-16828"/>
              <a:ext cx="1567133" cy="49974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en-US" sz="2400" b="1" kern="100" dirty="0">
                  <a:ln w="0"/>
                  <a:solidFill>
                    <a:schemeClr val="accent5">
                      <a:lumMod val="50000"/>
                    </a:schemeClr>
                  </a:solidFill>
                  <a:effectLst>
                    <a:outerShdw blurRad="38100" dist="19050" dir="2700000" algn="tl" rotWithShape="0">
                      <a:schemeClr val="dk1">
                        <a:alpha val="40000"/>
                      </a:schemeClr>
                    </a:outerShdw>
                  </a:effectLst>
                  <a:latin typeface="SF Pro Display Semibold" pitchFamily="2" charset="0"/>
                  <a:ea typeface="SF Pro Display Semibold" pitchFamily="2" charset="0"/>
                  <a:cs typeface="SF Pro Display Semibold" pitchFamily="2" charset="0"/>
                </a:rPr>
                <a:t>Abstract</a:t>
              </a:r>
              <a:endParaRPr lang="zh-CN" altLang="en-US" sz="2400" b="1" kern="100" dirty="0">
                <a:ln w="0"/>
                <a:solidFill>
                  <a:schemeClr val="accent5">
                    <a:lumMod val="50000"/>
                  </a:schemeClr>
                </a:solidFill>
                <a:effectLst>
                  <a:outerShdw blurRad="38100" dist="19050" dir="2700000" algn="tl" rotWithShape="0">
                    <a:schemeClr val="dk1">
                      <a:alpha val="40000"/>
                    </a:schemeClr>
                  </a:outerShdw>
                </a:effectLst>
                <a:latin typeface="SF Pro Display Semibold" pitchFamily="2" charset="0"/>
                <a:ea typeface="等线" panose="02010600030101010101" pitchFamily="2" charset="-122"/>
                <a:cs typeface="SF Pro Display Semibold" pitchFamily="2" charset="0"/>
              </a:endParaRPr>
            </a:p>
          </p:txBody>
        </p:sp>
        <p:sp>
          <p:nvSpPr>
            <p:cNvPr id="26" name="Text Box 15">
              <a:extLst>
                <a:ext uri="{FF2B5EF4-FFF2-40B4-BE49-F238E27FC236}">
                  <a16:creationId xmlns:a16="http://schemas.microsoft.com/office/drawing/2014/main" id="{8F21D639-8EC4-408A-A33F-CC7CB0792750}"/>
                </a:ext>
              </a:extLst>
            </p:cNvPr>
            <p:cNvSpPr txBox="1"/>
            <p:nvPr/>
          </p:nvSpPr>
          <p:spPr>
            <a:xfrm>
              <a:off x="15383" y="586988"/>
              <a:ext cx="4837390" cy="168177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ts val="1500"/>
                </a:lnSpc>
              </a:pPr>
              <a:r>
                <a:rPr lang="en-US" sz="2400" b="1" kern="100" dirty="0">
                  <a:solidFill>
                    <a:schemeClr val="tx1">
                      <a:lumMod val="85000"/>
                      <a:lumOff val="15000"/>
                    </a:schemeClr>
                  </a:solidFill>
                  <a:latin typeface="SF Pro Display Semibold" pitchFamily="2" charset="0"/>
                  <a:ea typeface="SF Pro Display Semibold" pitchFamily="2" charset="0"/>
                  <a:cs typeface="SF Pro Display Semibold" pitchFamily="2" charset="0"/>
                </a:rPr>
                <a:t>X5GON</a:t>
              </a:r>
              <a:r>
                <a:rPr lang="en-US" sz="2400" kern="100" dirty="0">
                  <a:solidFill>
                    <a:schemeClr val="tx1">
                      <a:lumMod val="85000"/>
                      <a:lumOff val="15000"/>
                    </a:schemeClr>
                  </a:solidFill>
                  <a:latin typeface="SF Pro Display" pitchFamily="2" charset="0"/>
                  <a:ea typeface="SF Pro Display" pitchFamily="2" charset="0"/>
                  <a:cs typeface="SF Pro Display" pitchFamily="2" charset="0"/>
                </a:rPr>
                <a:t> </a:t>
              </a:r>
              <a:r>
                <a:rPr lang="en-GB" sz="1200" dirty="0">
                  <a:solidFill>
                    <a:schemeClr val="tx1">
                      <a:lumMod val="85000"/>
                      <a:lumOff val="15000"/>
                    </a:schemeClr>
                  </a:solidFill>
                  <a:latin typeface="SF Pro Display Light" pitchFamily="2" charset="0"/>
                  <a:ea typeface="SF Pro Display Light" pitchFamily="2" charset="0"/>
                  <a:cs typeface="SF Pro Display Light" pitchFamily="2" charset="0"/>
                </a:rPr>
                <a:t>is an industrial leading Open Education Resource Provider. In this project, we worked with the UCL’s X5GON research team to deliver a mobile application that provides users with an authentic and mobile-friendly X5GON experience and learning materials catered to their needs.</a:t>
              </a:r>
            </a:p>
            <a:p>
              <a:pPr>
                <a:lnSpc>
                  <a:spcPts val="1500"/>
                </a:lnSpc>
              </a:pPr>
              <a:r>
                <a:rPr lang="en-GB" sz="1200" dirty="0">
                  <a:solidFill>
                    <a:schemeClr val="tx1">
                      <a:lumMod val="85000"/>
                      <a:lumOff val="15000"/>
                    </a:schemeClr>
                  </a:solidFill>
                  <a:latin typeface="SF Pro Display Light" pitchFamily="2" charset="0"/>
                  <a:ea typeface="SF Pro Display Light" pitchFamily="2" charset="0"/>
                  <a:cs typeface="SF Pro Display Light" pitchFamily="2" charset="0"/>
                </a:rPr>
                <a:t>With this project, the X5Learn system would be able to attract more customers from the mobile platform and enable its users to have all their customised X5Learn experience at hand anytime, anywhere. </a:t>
              </a:r>
            </a:p>
          </p:txBody>
        </p:sp>
        <p:cxnSp>
          <p:nvCxnSpPr>
            <p:cNvPr id="27" name="Straight Connector 26">
              <a:extLst>
                <a:ext uri="{FF2B5EF4-FFF2-40B4-BE49-F238E27FC236}">
                  <a16:creationId xmlns:a16="http://schemas.microsoft.com/office/drawing/2014/main" id="{F8DA7D48-B545-4C2B-813F-6C76F376EE9E}"/>
                </a:ext>
              </a:extLst>
            </p:cNvPr>
            <p:cNvCxnSpPr/>
            <p:nvPr/>
          </p:nvCxnSpPr>
          <p:spPr>
            <a:xfrm>
              <a:off x="45805" y="449833"/>
              <a:ext cx="4847590"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69" name="Group 68">
            <a:extLst>
              <a:ext uri="{FF2B5EF4-FFF2-40B4-BE49-F238E27FC236}">
                <a16:creationId xmlns:a16="http://schemas.microsoft.com/office/drawing/2014/main" id="{89D032E0-D1D6-1F4A-8ED8-F8489BF9A0F5}"/>
              </a:ext>
            </a:extLst>
          </p:cNvPr>
          <p:cNvGrpSpPr/>
          <p:nvPr/>
        </p:nvGrpSpPr>
        <p:grpSpPr>
          <a:xfrm>
            <a:off x="5222873" y="1112866"/>
            <a:ext cx="5315307" cy="500639"/>
            <a:chOff x="5417684" y="1127237"/>
            <a:chExt cx="4874068" cy="500639"/>
          </a:xfrm>
        </p:grpSpPr>
        <p:sp>
          <p:nvSpPr>
            <p:cNvPr id="8" name="Text Box 19">
              <a:extLst>
                <a:ext uri="{FF2B5EF4-FFF2-40B4-BE49-F238E27FC236}">
                  <a16:creationId xmlns:a16="http://schemas.microsoft.com/office/drawing/2014/main" id="{CB828618-D018-4D30-A6BA-F86FC51C16FC}"/>
                </a:ext>
              </a:extLst>
            </p:cNvPr>
            <p:cNvSpPr txBox="1"/>
            <p:nvPr/>
          </p:nvSpPr>
          <p:spPr>
            <a:xfrm>
              <a:off x="5417684" y="1127237"/>
              <a:ext cx="4847098" cy="50063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r"/>
              <a:r>
                <a:rPr lang="en-US"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Key Requirements</a:t>
              </a:r>
              <a:endParaRPr lang="zh-CN" altLang="en-US"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cs typeface="SF Pro Display Medium" pitchFamily="2" charset="0"/>
              </a:endParaRPr>
            </a:p>
          </p:txBody>
        </p:sp>
        <p:cxnSp>
          <p:nvCxnSpPr>
            <p:cNvPr id="33" name="Straight Connector 32">
              <a:extLst>
                <a:ext uri="{FF2B5EF4-FFF2-40B4-BE49-F238E27FC236}">
                  <a16:creationId xmlns:a16="http://schemas.microsoft.com/office/drawing/2014/main" id="{291A9EC6-80AD-4DC0-BAF5-6ADE79C4A57D}"/>
                </a:ext>
              </a:extLst>
            </p:cNvPr>
            <p:cNvCxnSpPr/>
            <p:nvPr/>
          </p:nvCxnSpPr>
          <p:spPr>
            <a:xfrm>
              <a:off x="5444654" y="1588563"/>
              <a:ext cx="484709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62" name="Group 61">
            <a:extLst>
              <a:ext uri="{FF2B5EF4-FFF2-40B4-BE49-F238E27FC236}">
                <a16:creationId xmlns:a16="http://schemas.microsoft.com/office/drawing/2014/main" id="{53F02238-7FEA-9D4E-8FFE-2EBA763E45A0}"/>
              </a:ext>
            </a:extLst>
          </p:cNvPr>
          <p:cNvGrpSpPr/>
          <p:nvPr/>
        </p:nvGrpSpPr>
        <p:grpSpPr>
          <a:xfrm>
            <a:off x="3382969" y="136345"/>
            <a:ext cx="3478604" cy="871632"/>
            <a:chOff x="3313628" y="17150"/>
            <a:chExt cx="3478604" cy="871632"/>
          </a:xfrm>
        </p:grpSpPr>
        <p:grpSp>
          <p:nvGrpSpPr>
            <p:cNvPr id="4" name="Group 3">
              <a:extLst>
                <a:ext uri="{FF2B5EF4-FFF2-40B4-BE49-F238E27FC236}">
                  <a16:creationId xmlns:a16="http://schemas.microsoft.com/office/drawing/2014/main" id="{D20E6EE9-9F6D-A34A-BD99-5BF3FFEF8645}"/>
                </a:ext>
              </a:extLst>
            </p:cNvPr>
            <p:cNvGrpSpPr/>
            <p:nvPr/>
          </p:nvGrpSpPr>
          <p:grpSpPr>
            <a:xfrm>
              <a:off x="3403306" y="17150"/>
              <a:ext cx="3388926" cy="586145"/>
              <a:chOff x="2226494" y="232546"/>
              <a:chExt cx="3388926" cy="576850"/>
            </a:xfrm>
          </p:grpSpPr>
          <p:sp>
            <p:nvSpPr>
              <p:cNvPr id="31" name="Text Box 10">
                <a:extLst>
                  <a:ext uri="{FF2B5EF4-FFF2-40B4-BE49-F238E27FC236}">
                    <a16:creationId xmlns:a16="http://schemas.microsoft.com/office/drawing/2014/main" id="{0D01AE8D-F775-48DC-8A06-073179C21C28}"/>
                  </a:ext>
                </a:extLst>
              </p:cNvPr>
              <p:cNvSpPr txBox="1"/>
              <p:nvPr/>
            </p:nvSpPr>
            <p:spPr>
              <a:xfrm>
                <a:off x="3814881" y="232546"/>
                <a:ext cx="1800539" cy="5768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scene3d>
                  <a:camera prst="orthographicFront"/>
                  <a:lightRig rig="harsh" dir="t"/>
                </a:scene3d>
                <a:sp3d prstMaterial="matte">
                  <a:contourClr>
                    <a:schemeClr val="bg1">
                      <a:lumMod val="65000"/>
                    </a:schemeClr>
                  </a:contourClr>
                </a:sp3d>
              </a:bodyPr>
              <a:lstStyle/>
              <a:p>
                <a:pPr algn="ctr"/>
                <a:r>
                  <a:rPr lang="en-US" sz="4200" dirty="0">
                    <a:ln w="0">
                      <a:solidFill>
                        <a:schemeClr val="bg1"/>
                      </a:solidFill>
                    </a:ln>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Mobile</a:t>
                </a:r>
                <a:r>
                  <a:rPr lang="en-US" sz="4200" dirty="0">
                    <a:ln w="0">
                      <a:solidFill>
                        <a:schemeClr val="bg1"/>
                      </a:solidFill>
                    </a:ln>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 </a:t>
                </a:r>
                <a:endParaRPr lang="zh-CN" altLang="en-US" sz="4200" dirty="0">
                  <a:ln w="0">
                    <a:solidFill>
                      <a:schemeClr val="bg1"/>
                    </a:solidFill>
                  </a:ln>
                  <a:solidFill>
                    <a:schemeClr val="bg1"/>
                  </a:solidFill>
                  <a:effectLst>
                    <a:outerShdw blurRad="38100" dist="19050" dir="2700000" algn="tl" rotWithShape="0">
                      <a:schemeClr val="dk1">
                        <a:alpha val="40000"/>
                      </a:schemeClr>
                    </a:outerShdw>
                  </a:effectLst>
                  <a:latin typeface="SF Pro Display Medium" pitchFamily="2" charset="0"/>
                  <a:cs typeface="SF Pro Display Medium" pitchFamily="2" charset="0"/>
                </a:endParaRPr>
              </a:p>
            </p:txBody>
          </p:sp>
          <p:grpSp>
            <p:nvGrpSpPr>
              <p:cNvPr id="3" name="Group 2">
                <a:extLst>
                  <a:ext uri="{FF2B5EF4-FFF2-40B4-BE49-F238E27FC236}">
                    <a16:creationId xmlns:a16="http://schemas.microsoft.com/office/drawing/2014/main" id="{209EB5DA-3422-DF4D-B6CB-A94904E9DEC3}"/>
                  </a:ext>
                </a:extLst>
              </p:cNvPr>
              <p:cNvGrpSpPr/>
              <p:nvPr/>
            </p:nvGrpSpPr>
            <p:grpSpPr>
              <a:xfrm>
                <a:off x="2226494" y="377774"/>
                <a:ext cx="1590794" cy="404893"/>
                <a:chOff x="2226494" y="377774"/>
                <a:chExt cx="1590794" cy="404893"/>
              </a:xfrm>
            </p:grpSpPr>
            <p:pic>
              <p:nvPicPr>
                <p:cNvPr id="29" name="Picture 28" descr="Image result for x5gon">
                  <a:extLst>
                    <a:ext uri="{FF2B5EF4-FFF2-40B4-BE49-F238E27FC236}">
                      <a16:creationId xmlns:a16="http://schemas.microsoft.com/office/drawing/2014/main" id="{70FF8D28-E0C5-45B9-8D80-86EDD6115D4E}"/>
                    </a:ext>
                  </a:extLst>
                </p:cNvPr>
                <p:cNvPicPr>
                  <a:picLocks noChangeAspect="1"/>
                </p:cNvPicPr>
                <p:nvPr/>
              </p:nvPicPr>
              <p:blipFill rotWithShape="1">
                <a:blip r:embed="rId4" cstate="print">
                  <a:extLst>
                    <a:ext uri="{BEBA8EAE-BF5A-486C-A8C5-ECC9F3942E4B}">
                      <a14:imgProps xmlns:a14="http://schemas.microsoft.com/office/drawing/2010/main">
                        <a14:imgLayer r:embed="rId5">
                          <a14:imgEffect>
                            <a14:colorTemperature colorTemp="5300"/>
                          </a14:imgEffect>
                        </a14:imgLayer>
                      </a14:imgProps>
                    </a:ext>
                    <a:ext uri="{28A0092B-C50C-407E-A947-70E740481C1C}">
                      <a14:useLocalDpi xmlns:a14="http://schemas.microsoft.com/office/drawing/2010/main" val="0"/>
                    </a:ext>
                  </a:extLst>
                </a:blip>
                <a:srcRect r="58154"/>
                <a:stretch/>
              </p:blipFill>
              <p:spPr bwMode="auto">
                <a:xfrm>
                  <a:off x="2226494" y="377774"/>
                  <a:ext cx="664544" cy="404360"/>
                </a:xfrm>
                <a:prstGeom prst="rect">
                  <a:avLst/>
                </a:prstGeom>
                <a:noFill/>
                <a:ln>
                  <a:noFill/>
                </a:ln>
              </p:spPr>
            </p:pic>
            <p:pic>
              <p:nvPicPr>
                <p:cNvPr id="59" name="Picture 58" descr="Image result for x5gon">
                  <a:extLst>
                    <a:ext uri="{FF2B5EF4-FFF2-40B4-BE49-F238E27FC236}">
                      <a16:creationId xmlns:a16="http://schemas.microsoft.com/office/drawing/2014/main" id="{531DCF90-E192-804B-B68B-084D6D56C633}"/>
                    </a:ext>
                  </a:extLst>
                </p:cNvPr>
                <p:cNvPicPr>
                  <a:picLocks noChangeAspect="1"/>
                </p:cNvPicPr>
                <p:nvPr/>
              </p:nvPicPr>
              <p:blipFill rotWithShape="1">
                <a:blip r:embed="rId4" cstate="print">
                  <a:lum bright="70000" contrast="-70000"/>
                  <a:extLst>
                    <a:ext uri="{BEBA8EAE-BF5A-486C-A8C5-ECC9F3942E4B}">
                      <a14:imgProps xmlns:a14="http://schemas.microsoft.com/office/drawing/2010/main">
                        <a14:imgLayer r:embed="rId6">
                          <a14:imgEffect>
                            <a14:colorTemperature colorTemp="5300"/>
                          </a14:imgEffect>
                        </a14:imgLayer>
                      </a14:imgProps>
                    </a:ext>
                    <a:ext uri="{28A0092B-C50C-407E-A947-70E740481C1C}">
                      <a14:useLocalDpi xmlns:a14="http://schemas.microsoft.com/office/drawing/2010/main" val="0"/>
                    </a:ext>
                  </a:extLst>
                </a:blip>
                <a:srcRect l="42431"/>
                <a:stretch/>
              </p:blipFill>
              <p:spPr bwMode="auto">
                <a:xfrm>
                  <a:off x="2903043" y="378307"/>
                  <a:ext cx="914245" cy="404360"/>
                </a:xfrm>
                <a:prstGeom prst="rect">
                  <a:avLst/>
                </a:prstGeom>
                <a:noFill/>
                <a:ln>
                  <a:noFill/>
                </a:ln>
              </p:spPr>
            </p:pic>
          </p:grpSp>
        </p:grpSp>
        <p:sp>
          <p:nvSpPr>
            <p:cNvPr id="61" name="TextBox 60">
              <a:extLst>
                <a:ext uri="{FF2B5EF4-FFF2-40B4-BE49-F238E27FC236}">
                  <a16:creationId xmlns:a16="http://schemas.microsoft.com/office/drawing/2014/main" id="{29C98058-2199-0D4C-BC1F-8488D9333353}"/>
                </a:ext>
              </a:extLst>
            </p:cNvPr>
            <p:cNvSpPr txBox="1"/>
            <p:nvPr/>
          </p:nvSpPr>
          <p:spPr>
            <a:xfrm>
              <a:off x="3313628" y="611783"/>
              <a:ext cx="3356130" cy="276999"/>
            </a:xfrm>
            <a:prstGeom prst="rect">
              <a:avLst/>
            </a:prstGeom>
            <a:noFill/>
          </p:spPr>
          <p:txBody>
            <a:bodyPr wrap="square" rtlCol="0">
              <a:spAutoFit/>
            </a:bodyPr>
            <a:lstStyle/>
            <a:p>
              <a:pPr algn="ctr"/>
              <a:r>
                <a:rPr lang="en-US" sz="1200" dirty="0">
                  <a:ln w="0"/>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Rethinking Mobile Learning on iOS </a:t>
              </a:r>
            </a:p>
          </p:txBody>
        </p:sp>
      </p:grpSp>
      <p:graphicFrame>
        <p:nvGraphicFramePr>
          <p:cNvPr id="67" name="Table 66">
            <a:extLst>
              <a:ext uri="{FF2B5EF4-FFF2-40B4-BE49-F238E27FC236}">
                <a16:creationId xmlns:a16="http://schemas.microsoft.com/office/drawing/2014/main" id="{77FB0A24-D8F5-A447-8EA4-E9B1D19F525E}"/>
              </a:ext>
            </a:extLst>
          </p:cNvPr>
          <p:cNvGraphicFramePr>
            <a:graphicFrameLocks noGrp="1"/>
          </p:cNvGraphicFramePr>
          <p:nvPr>
            <p:extLst>
              <p:ext uri="{D42A27DB-BD31-4B8C-83A1-F6EECF244321}">
                <p14:modId xmlns:p14="http://schemas.microsoft.com/office/powerpoint/2010/main" val="250756620"/>
              </p:ext>
            </p:extLst>
          </p:nvPr>
        </p:nvGraphicFramePr>
        <p:xfrm>
          <a:off x="5252285" y="1600779"/>
          <a:ext cx="5285895" cy="1737360"/>
        </p:xfrm>
        <a:graphic>
          <a:graphicData uri="http://schemas.openxmlformats.org/drawingml/2006/table">
            <a:tbl>
              <a:tblPr>
                <a:tableStyleId>{5C22544A-7EE6-4342-B048-85BDC9FD1C3A}</a:tableStyleId>
              </a:tblPr>
              <a:tblGrid>
                <a:gridCol w="1761965">
                  <a:extLst>
                    <a:ext uri="{9D8B030D-6E8A-4147-A177-3AD203B41FA5}">
                      <a16:colId xmlns:a16="http://schemas.microsoft.com/office/drawing/2014/main" val="3251971709"/>
                    </a:ext>
                  </a:extLst>
                </a:gridCol>
                <a:gridCol w="1788613">
                  <a:extLst>
                    <a:ext uri="{9D8B030D-6E8A-4147-A177-3AD203B41FA5}">
                      <a16:colId xmlns:a16="http://schemas.microsoft.com/office/drawing/2014/main" val="3339019907"/>
                    </a:ext>
                  </a:extLst>
                </a:gridCol>
                <a:gridCol w="1735317">
                  <a:extLst>
                    <a:ext uri="{9D8B030D-6E8A-4147-A177-3AD203B41FA5}">
                      <a16:colId xmlns:a16="http://schemas.microsoft.com/office/drawing/2014/main" val="2785989336"/>
                    </a:ext>
                  </a:extLst>
                </a:gridCol>
              </a:tblGrid>
              <a:tr h="0">
                <a:tc>
                  <a:txBody>
                    <a:bodyPr/>
                    <a:lstStyle/>
                    <a:p>
                      <a:r>
                        <a:rPr lang="en-US" sz="1400" b="1" i="0" dirty="0">
                          <a:latin typeface="SF Pro Display Semibold" pitchFamily="2" charset="0"/>
                          <a:ea typeface="SF Pro Display Semibold" pitchFamily="2" charset="0"/>
                          <a:cs typeface="SF Pro Display Semibold" pitchFamily="2" charset="0"/>
                        </a:rPr>
                        <a:t>Adaptive.</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1" i="0" dirty="0">
                          <a:latin typeface="SF Pro Display Semibold" pitchFamily="2" charset="0"/>
                          <a:ea typeface="SF Pro Display Semibold" pitchFamily="2" charset="0"/>
                          <a:cs typeface="SF Pro Display Semibold" pitchFamily="2" charset="0"/>
                        </a:rPr>
                        <a:t>Informative.</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400" b="1" i="0" dirty="0">
                          <a:latin typeface="SF Pro Display Semibold" pitchFamily="2" charset="0"/>
                          <a:ea typeface="SF Pro Display Semibold" pitchFamily="2" charset="0"/>
                          <a:cs typeface="SF Pro Display Semibold" pitchFamily="2" charset="0"/>
                        </a:rPr>
                        <a:t>Customisable.</a:t>
                      </a:r>
                    </a:p>
                  </a:txBody>
                  <a:tcPr>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92022334"/>
                  </a:ext>
                </a:extLst>
              </a:tr>
              <a:tr h="1172419">
                <a:tc>
                  <a:txBody>
                    <a:bodyPr/>
                    <a:lstStyle/>
                    <a:p>
                      <a:r>
                        <a:rPr lang="en-US" sz="1100" b="0" i="0" dirty="0">
                          <a:solidFill>
                            <a:schemeClr val="tx1">
                              <a:lumMod val="85000"/>
                              <a:lumOff val="15000"/>
                            </a:schemeClr>
                          </a:solidFill>
                          <a:latin typeface="SF Pro Display Light" pitchFamily="2" charset="0"/>
                          <a:ea typeface="SF Pro Display Light" pitchFamily="2" charset="0"/>
                          <a:cs typeface="SF Pro Display Light" pitchFamily="2" charset="0"/>
                        </a:rPr>
                        <a:t>Supporting all content types on mobile, including but not limited to videos, audios, PDFs and text contents. </a:t>
                      </a:r>
                    </a:p>
                  </a:txBody>
                  <a:tcPr>
                    <a:lnL w="3175" cap="flat" cmpd="sng" algn="ctr">
                      <a:noFill/>
                      <a:prstDash val="solid"/>
                      <a:round/>
                      <a:headEnd type="none" w="med" len="med"/>
                      <a:tailEnd type="none" w="med" len="med"/>
                    </a:lnL>
                    <a:lnR w="3175" cap="flat" cmpd="sng" algn="ctr">
                      <a:solidFill>
                        <a:schemeClr val="tx1">
                          <a:lumMod val="85000"/>
                          <a:lumOff val="1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0" i="0" kern="1200" dirty="0">
                          <a:solidFill>
                            <a:schemeClr val="tx1">
                              <a:lumMod val="85000"/>
                              <a:lumOff val="15000"/>
                            </a:schemeClr>
                          </a:solidFill>
                          <a:latin typeface="SF Pro Display Light" pitchFamily="2" charset="0"/>
                          <a:ea typeface="SF Pro Display Light" pitchFamily="2" charset="0"/>
                          <a:cs typeface="SF Pro Display Light" pitchFamily="2" charset="0"/>
                        </a:rPr>
                        <a:t>Delivering authentic Open Education Material through information feeds on mobile with X5Learn’s smart algorithms. Offering quick summary generated by AI understanding the whole content in no time.</a:t>
                      </a:r>
                    </a:p>
                  </a:txBody>
                  <a:tcPr>
                    <a:lnL w="3175" cap="flat" cmpd="sng" algn="ctr">
                      <a:solidFill>
                        <a:schemeClr val="tx1">
                          <a:lumMod val="85000"/>
                          <a:lumOff val="15000"/>
                        </a:schemeClr>
                      </a:solidFill>
                      <a:prstDash val="solid"/>
                      <a:round/>
                      <a:headEnd type="none" w="med" len="med"/>
                      <a:tailEnd type="none" w="med" len="med"/>
                    </a:lnL>
                    <a:lnR w="3175" cap="flat" cmpd="sng" algn="ctr">
                      <a:solidFill>
                        <a:schemeClr val="tx1">
                          <a:lumMod val="85000"/>
                          <a:lumOff val="15000"/>
                        </a:schemeClr>
                      </a:solid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100" b="0" i="0" kern="1200" dirty="0">
                          <a:solidFill>
                            <a:schemeClr val="tx1">
                              <a:lumMod val="85000"/>
                              <a:lumOff val="15000"/>
                            </a:schemeClr>
                          </a:solidFill>
                          <a:latin typeface="SF Pro Display Light" pitchFamily="2" charset="0"/>
                          <a:ea typeface="SF Pro Display Light" pitchFamily="2" charset="0"/>
                          <a:cs typeface="SF Pro Display Light" pitchFamily="2" charset="0"/>
                        </a:rPr>
                        <a:t>Providing user-tailored contents with a single click of logging in, plus notes, bookmarks and ML-algorithms-backed learning routes.</a:t>
                      </a:r>
                    </a:p>
                  </a:txBody>
                  <a:tcPr>
                    <a:lnL w="3175" cap="flat" cmpd="sng" algn="ctr">
                      <a:solidFill>
                        <a:schemeClr val="tx1">
                          <a:lumMod val="85000"/>
                          <a:lumOff val="15000"/>
                        </a:schemeClr>
                      </a:solid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82473126"/>
                  </a:ext>
                </a:extLst>
              </a:tr>
            </a:tbl>
          </a:graphicData>
        </a:graphic>
      </p:graphicFrame>
      <p:grpSp>
        <p:nvGrpSpPr>
          <p:cNvPr id="72" name="Group 71">
            <a:extLst>
              <a:ext uri="{FF2B5EF4-FFF2-40B4-BE49-F238E27FC236}">
                <a16:creationId xmlns:a16="http://schemas.microsoft.com/office/drawing/2014/main" id="{284CE289-59E2-3D4B-9AF2-A8D2C9610F45}"/>
              </a:ext>
            </a:extLst>
          </p:cNvPr>
          <p:cNvGrpSpPr/>
          <p:nvPr/>
        </p:nvGrpSpPr>
        <p:grpSpPr>
          <a:xfrm>
            <a:off x="65496" y="3063472"/>
            <a:ext cx="10472684" cy="500639"/>
            <a:chOff x="5417684" y="1127237"/>
            <a:chExt cx="4874068" cy="500639"/>
          </a:xfrm>
        </p:grpSpPr>
        <p:sp>
          <p:nvSpPr>
            <p:cNvPr id="73" name="Text Box 19">
              <a:extLst>
                <a:ext uri="{FF2B5EF4-FFF2-40B4-BE49-F238E27FC236}">
                  <a16:creationId xmlns:a16="http://schemas.microsoft.com/office/drawing/2014/main" id="{FDEA87DC-CA95-7348-AE85-D81E491CD011}"/>
                </a:ext>
              </a:extLst>
            </p:cNvPr>
            <p:cNvSpPr txBox="1"/>
            <p:nvPr/>
          </p:nvSpPr>
          <p:spPr>
            <a:xfrm>
              <a:off x="5417684" y="1127237"/>
              <a:ext cx="3797512" cy="50063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en-US" altLang="zh-CN"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Solutions and Showcases</a:t>
              </a:r>
              <a:endParaRPr lang="zh-CN" altLang="en-US"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cs typeface="SF Pro Display Medium" pitchFamily="2" charset="0"/>
              </a:endParaRPr>
            </a:p>
          </p:txBody>
        </p:sp>
        <p:cxnSp>
          <p:nvCxnSpPr>
            <p:cNvPr id="74" name="Straight Connector 73">
              <a:extLst>
                <a:ext uri="{FF2B5EF4-FFF2-40B4-BE49-F238E27FC236}">
                  <a16:creationId xmlns:a16="http://schemas.microsoft.com/office/drawing/2014/main" id="{14317722-455A-FA45-B458-26C88EC433F9}"/>
                </a:ext>
              </a:extLst>
            </p:cNvPr>
            <p:cNvCxnSpPr>
              <a:cxnSpLocks/>
            </p:cNvCxnSpPr>
            <p:nvPr/>
          </p:nvCxnSpPr>
          <p:spPr>
            <a:xfrm flipV="1">
              <a:off x="5444654" y="1578200"/>
              <a:ext cx="4847098" cy="10363"/>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sp>
        <p:nvSpPr>
          <p:cNvPr id="85" name="Text Box 93">
            <a:extLst>
              <a:ext uri="{FF2B5EF4-FFF2-40B4-BE49-F238E27FC236}">
                <a16:creationId xmlns:a16="http://schemas.microsoft.com/office/drawing/2014/main" id="{7F09FA13-106D-DD4F-8C3B-045EC64532B6}"/>
              </a:ext>
            </a:extLst>
          </p:cNvPr>
          <p:cNvSpPr txBox="1"/>
          <p:nvPr/>
        </p:nvSpPr>
        <p:spPr>
          <a:xfrm>
            <a:off x="1343416" y="4744595"/>
            <a:ext cx="2304960" cy="948731"/>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lnSpc>
                <a:spcPct val="200000"/>
              </a:lnSpc>
              <a:spcAft>
                <a:spcPts val="0"/>
              </a:spcAft>
            </a:pPr>
            <a:r>
              <a:rPr lang="en-US" altLang="zh-CN" sz="1050" b="1" kern="100" dirty="0">
                <a:latin typeface="SF Pro Display Semibold" pitchFamily="2" charset="0"/>
                <a:ea typeface="等线" panose="02010600030101010101" pitchFamily="2" charset="-122"/>
                <a:cs typeface="SF Pro Display Semibold" pitchFamily="2" charset="0"/>
              </a:rPr>
              <a:t>Diverse </a:t>
            </a:r>
            <a:r>
              <a:rPr lang="en-US" altLang="zh-CN" sz="1050" b="1" kern="100" dirty="0">
                <a:effectLst/>
                <a:latin typeface="SF Pro Display Semibold" pitchFamily="2" charset="0"/>
                <a:ea typeface="等线" panose="02010600030101010101" pitchFamily="2" charset="-122"/>
                <a:cs typeface="SF Pro Display Semibold" pitchFamily="2" charset="0"/>
              </a:rPr>
              <a:t>content delivery at its Core.</a:t>
            </a:r>
          </a:p>
          <a:p>
            <a:pPr>
              <a:spcAft>
                <a:spcPts val="0"/>
              </a:spcAft>
            </a:pPr>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Taking full advantage of the comprehensive toolset provided in the iOS SDK, X5GON Mobile now supports :</a:t>
            </a:r>
          </a:p>
        </p:txBody>
      </p:sp>
      <p:graphicFrame>
        <p:nvGraphicFramePr>
          <p:cNvPr id="99" name="Table 98">
            <a:extLst>
              <a:ext uri="{FF2B5EF4-FFF2-40B4-BE49-F238E27FC236}">
                <a16:creationId xmlns:a16="http://schemas.microsoft.com/office/drawing/2014/main" id="{E0411FFC-CE42-FC41-8DAE-69CFBA4994B1}"/>
              </a:ext>
            </a:extLst>
          </p:cNvPr>
          <p:cNvGraphicFramePr>
            <a:graphicFrameLocks noGrp="1"/>
          </p:cNvGraphicFramePr>
          <p:nvPr>
            <p:extLst>
              <p:ext uri="{D42A27DB-BD31-4B8C-83A1-F6EECF244321}">
                <p14:modId xmlns:p14="http://schemas.microsoft.com/office/powerpoint/2010/main" val="300701247"/>
              </p:ext>
            </p:extLst>
          </p:nvPr>
        </p:nvGraphicFramePr>
        <p:xfrm>
          <a:off x="1308586" y="5666226"/>
          <a:ext cx="2371831" cy="323494"/>
        </p:xfrm>
        <a:graphic>
          <a:graphicData uri="http://schemas.openxmlformats.org/drawingml/2006/table">
            <a:tbl>
              <a:tblPr>
                <a:tableStyleId>{5C22544A-7EE6-4342-B048-85BDC9FD1C3A}</a:tableStyleId>
              </a:tblPr>
              <a:tblGrid>
                <a:gridCol w="1361244">
                  <a:extLst>
                    <a:ext uri="{9D8B030D-6E8A-4147-A177-3AD203B41FA5}">
                      <a16:colId xmlns:a16="http://schemas.microsoft.com/office/drawing/2014/main" val="4267673013"/>
                    </a:ext>
                  </a:extLst>
                </a:gridCol>
                <a:gridCol w="1010587">
                  <a:extLst>
                    <a:ext uri="{9D8B030D-6E8A-4147-A177-3AD203B41FA5}">
                      <a16:colId xmlns:a16="http://schemas.microsoft.com/office/drawing/2014/main" val="2984757532"/>
                    </a:ext>
                  </a:extLst>
                </a:gridCol>
              </a:tblGrid>
              <a:tr h="161747">
                <a:tc>
                  <a:txBody>
                    <a:bodyPr/>
                    <a:lstStyle/>
                    <a:p>
                      <a:pPr marL="0" marR="0" lvl="0" indent="0" algn="l" defTabSz="1007943" rtl="0" eaLnBrk="1" fontAlgn="auto" latinLnBrk="0" hangingPunct="1">
                        <a:lnSpc>
                          <a:spcPts val="0"/>
                        </a:lnSpc>
                        <a:spcBef>
                          <a:spcPts val="0"/>
                        </a:spcBef>
                        <a:spcAft>
                          <a:spcPts val="0"/>
                        </a:spcAft>
                        <a:buClrTx/>
                        <a:buSzTx/>
                        <a:buFontTx/>
                        <a:buNone/>
                        <a:tabLst/>
                        <a:defRPr/>
                      </a:pPr>
                      <a:r>
                        <a:rPr lang="en-GB" sz="900" dirty="0"/>
                        <a:t>• </a:t>
                      </a:r>
                      <a:r>
                        <a:rPr lang="en-GB" sz="900" dirty="0">
                          <a:latin typeface="SF Pro Display" pitchFamily="2" charset="0"/>
                          <a:ea typeface="SF Pro Display" pitchFamily="2" charset="0"/>
                          <a:cs typeface="SF Pro Display" pitchFamily="2" charset="0"/>
                        </a:rPr>
                        <a:t>Videos up to 4K60FPS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nSpc>
                          <a:spcPts val="0"/>
                        </a:lnSpc>
                      </a:pPr>
                      <a:r>
                        <a:rPr lang="en-GB" sz="900" dirty="0"/>
                        <a:t>• </a:t>
                      </a:r>
                      <a:r>
                        <a:rPr lang="en-GB" sz="900" dirty="0">
                          <a:latin typeface="SF Pro Display" pitchFamily="2" charset="0"/>
                          <a:ea typeface="SF Pro Display" pitchFamily="2" charset="0"/>
                          <a:cs typeface="SF Pro Display" pitchFamily="2" charset="0"/>
                        </a:rPr>
                        <a:t>Lossless audio</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309905483"/>
                  </a:ext>
                </a:extLst>
              </a:tr>
              <a:tr h="161747">
                <a:tc>
                  <a:txBody>
                    <a:bodyPr/>
                    <a:lstStyle/>
                    <a:p>
                      <a:pPr>
                        <a:lnSpc>
                          <a:spcPts val="0"/>
                        </a:lnSpc>
                      </a:pPr>
                      <a:r>
                        <a:rPr lang="en-GB" sz="900" dirty="0"/>
                        <a:t>• </a:t>
                      </a:r>
                      <a:r>
                        <a:rPr lang="en-GB" sz="900" dirty="0">
                          <a:latin typeface="SF Pro Display" pitchFamily="2" charset="0"/>
                          <a:ea typeface="SF Pro Display" pitchFamily="2" charset="0"/>
                          <a:cs typeface="SF Pro Display" pitchFamily="2" charset="0"/>
                        </a:rPr>
                        <a:t>Markdown HTML</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nSpc>
                          <a:spcPts val="0"/>
                        </a:lnSpc>
                      </a:pPr>
                      <a:r>
                        <a:rPr lang="en-GB" sz="900" dirty="0"/>
                        <a:t>• </a:t>
                      </a:r>
                      <a:r>
                        <a:rPr lang="en-GB" sz="900" dirty="0">
                          <a:latin typeface="SF Pro Display" pitchFamily="2" charset="0"/>
                          <a:ea typeface="SF Pro Display" pitchFamily="2" charset="0"/>
                          <a:cs typeface="SF Pro Display" pitchFamily="2" charset="0"/>
                        </a:rPr>
                        <a:t>PDFs</a:t>
                      </a: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477286774"/>
                  </a:ext>
                </a:extLst>
              </a:tr>
            </a:tbl>
          </a:graphicData>
        </a:graphic>
      </p:graphicFrame>
      <p:grpSp>
        <p:nvGrpSpPr>
          <p:cNvPr id="1031" name="Group 1030">
            <a:extLst>
              <a:ext uri="{FF2B5EF4-FFF2-40B4-BE49-F238E27FC236}">
                <a16:creationId xmlns:a16="http://schemas.microsoft.com/office/drawing/2014/main" id="{BC8DCC35-ACA3-1B46-AFB3-A672A15BC858}"/>
              </a:ext>
            </a:extLst>
          </p:cNvPr>
          <p:cNvGrpSpPr/>
          <p:nvPr/>
        </p:nvGrpSpPr>
        <p:grpSpPr>
          <a:xfrm>
            <a:off x="7412646" y="3549308"/>
            <a:ext cx="3125534" cy="2477595"/>
            <a:chOff x="7412646" y="3512125"/>
            <a:chExt cx="3125534" cy="2477595"/>
          </a:xfrm>
        </p:grpSpPr>
        <p:sp>
          <p:nvSpPr>
            <p:cNvPr id="106" name="Text Box 93">
              <a:extLst>
                <a:ext uri="{FF2B5EF4-FFF2-40B4-BE49-F238E27FC236}">
                  <a16:creationId xmlns:a16="http://schemas.microsoft.com/office/drawing/2014/main" id="{F8D0E4C6-0C85-3143-B42D-7BE78B64EF73}"/>
                </a:ext>
              </a:extLst>
            </p:cNvPr>
            <p:cNvSpPr txBox="1"/>
            <p:nvPr/>
          </p:nvSpPr>
          <p:spPr>
            <a:xfrm>
              <a:off x="7412646" y="3582061"/>
              <a:ext cx="1852223" cy="1838186"/>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200000"/>
                </a:lnSpc>
                <a:spcAft>
                  <a:spcPts val="0"/>
                </a:spcAft>
              </a:pPr>
              <a:r>
                <a:rPr lang="en-US" altLang="zh-CN" sz="1050" b="1" kern="100" dirty="0">
                  <a:effectLst/>
                  <a:latin typeface="SF Pro Display Semibold" pitchFamily="2" charset="0"/>
                  <a:ea typeface="SF Pro Display Semibold" pitchFamily="2" charset="0"/>
                  <a:cs typeface="SF Pro Display Semibold" pitchFamily="2" charset="0"/>
                </a:rPr>
                <a:t>Login, get personalised.</a:t>
              </a:r>
            </a:p>
            <a:p>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Unlock X5GON Mobile’s full potential with a quick login. Subscribe to any open course provider, let it be MIT Open Courseware, Stanford Online or even UCL. </a:t>
              </a:r>
            </a:p>
            <a:p>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History, watch lists, bookmarks and lesson paths help track learning progress, and feeds to significantly better advice from X5Learn’s ML algorithm.</a:t>
              </a:r>
              <a:endParaRPr lang="en-US" altLang="zh-CN" sz="1050" b="1" kern="100" dirty="0">
                <a:solidFill>
                  <a:schemeClr val="tx1">
                    <a:lumMod val="85000"/>
                    <a:lumOff val="15000"/>
                  </a:schemeClr>
                </a:solidFill>
                <a:effectLst/>
                <a:latin typeface="SF Pro Display Semibold" pitchFamily="2" charset="0"/>
                <a:ea typeface="SF Pro Display Semibold" pitchFamily="2" charset="0"/>
                <a:cs typeface="SF Pro Display Semibold" pitchFamily="2" charset="0"/>
              </a:endParaRPr>
            </a:p>
          </p:txBody>
        </p:sp>
        <p:pic>
          <p:nvPicPr>
            <p:cNvPr id="104" name="Picture 103" descr="A screenshot of a cell phone&#10;&#10;Description automatically generated">
              <a:extLst>
                <a:ext uri="{FF2B5EF4-FFF2-40B4-BE49-F238E27FC236}">
                  <a16:creationId xmlns:a16="http://schemas.microsoft.com/office/drawing/2014/main" id="{C8975A31-A587-B444-BCEC-3A59CBC168D1}"/>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157535" y="3512125"/>
              <a:ext cx="1380645" cy="2477595"/>
            </a:xfrm>
            <a:prstGeom prst="rect">
              <a:avLst/>
            </a:prstGeom>
          </p:spPr>
        </p:pic>
      </p:grpSp>
      <p:pic>
        <p:nvPicPr>
          <p:cNvPr id="122" name="Picture 121" descr="A close up of a screen&#10;&#10;Description automatically generated">
            <a:extLst>
              <a:ext uri="{FF2B5EF4-FFF2-40B4-BE49-F238E27FC236}">
                <a16:creationId xmlns:a16="http://schemas.microsoft.com/office/drawing/2014/main" id="{E7D56A52-1F65-EF46-A411-2F18DF2E980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19858" y="3520869"/>
            <a:ext cx="2607134" cy="1452830"/>
          </a:xfrm>
          <a:prstGeom prst="rect">
            <a:avLst/>
          </a:prstGeom>
        </p:spPr>
      </p:pic>
      <p:grpSp>
        <p:nvGrpSpPr>
          <p:cNvPr id="1032" name="Group 1031">
            <a:extLst>
              <a:ext uri="{FF2B5EF4-FFF2-40B4-BE49-F238E27FC236}">
                <a16:creationId xmlns:a16="http://schemas.microsoft.com/office/drawing/2014/main" id="{9C4336E5-CB81-8E48-8AB8-4410B6463030}"/>
              </a:ext>
            </a:extLst>
          </p:cNvPr>
          <p:cNvGrpSpPr/>
          <p:nvPr/>
        </p:nvGrpSpPr>
        <p:grpSpPr>
          <a:xfrm>
            <a:off x="3830008" y="3550640"/>
            <a:ext cx="3621718" cy="2371926"/>
            <a:chOff x="3810686" y="3518215"/>
            <a:chExt cx="3621718" cy="2371926"/>
          </a:xfrm>
        </p:grpSpPr>
        <p:sp>
          <p:nvSpPr>
            <p:cNvPr id="96" name="Text Box 93">
              <a:extLst>
                <a:ext uri="{FF2B5EF4-FFF2-40B4-BE49-F238E27FC236}">
                  <a16:creationId xmlns:a16="http://schemas.microsoft.com/office/drawing/2014/main" id="{24AFBB51-DB9C-4341-83EC-DA6807304A32}"/>
                </a:ext>
              </a:extLst>
            </p:cNvPr>
            <p:cNvSpPr txBox="1"/>
            <p:nvPr/>
          </p:nvSpPr>
          <p:spPr>
            <a:xfrm>
              <a:off x="5743100" y="3704117"/>
              <a:ext cx="1689304" cy="207157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200000"/>
                </a:lnSpc>
                <a:spcAft>
                  <a:spcPts val="0"/>
                </a:spcAft>
              </a:pPr>
              <a:r>
                <a:rPr lang="en-US" altLang="zh-CN" sz="1050" b="1" kern="100" dirty="0">
                  <a:latin typeface="SF Pro Display Semibold" pitchFamily="2" charset="0"/>
                  <a:ea typeface="等线" panose="02010600030101010101" pitchFamily="2" charset="-122"/>
                  <a:cs typeface="SF Pro Display Semibold" pitchFamily="2" charset="0"/>
                </a:rPr>
                <a:t>Simple yet educative.</a:t>
              </a:r>
            </a:p>
            <a:p>
              <a:pPr>
                <a:spcAft>
                  <a:spcPts val="0"/>
                </a:spcAft>
              </a:pPr>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Content feeds, quick thumbnail at-a-glance, AI bullet-points and summary, are only taps away from launching the X5GON Mobile application. </a:t>
              </a:r>
            </a:p>
            <a:p>
              <a:pPr>
                <a:spcAft>
                  <a:spcPts val="0"/>
                </a:spcAft>
              </a:pPr>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What’s more, </a:t>
              </a:r>
              <a:r>
                <a:rPr lang="en-GB"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utilise</a:t>
              </a:r>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 these on the side while not stopping the learning journey.</a:t>
              </a:r>
              <a:endParaRPr lang="en-US" altLang="zh-CN" sz="1000" kern="100" dirty="0">
                <a:solidFill>
                  <a:schemeClr val="tx1">
                    <a:lumMod val="85000"/>
                    <a:lumOff val="15000"/>
                  </a:schemeClr>
                </a:solidFill>
                <a:effectLst/>
                <a:latin typeface="SF Pro Display Light" pitchFamily="2" charset="0"/>
                <a:ea typeface="SF Pro Display Light" pitchFamily="2" charset="0"/>
                <a:cs typeface="SF Pro Display Light" pitchFamily="2" charset="0"/>
              </a:endParaRPr>
            </a:p>
          </p:txBody>
        </p:sp>
        <p:pic>
          <p:nvPicPr>
            <p:cNvPr id="116" name="Picture 115" descr="A screenshot of a computer&#10;&#10;Description automatically generated">
              <a:extLst>
                <a:ext uri="{FF2B5EF4-FFF2-40B4-BE49-F238E27FC236}">
                  <a16:creationId xmlns:a16="http://schemas.microsoft.com/office/drawing/2014/main" id="{98C1E88D-9BCD-414B-B858-9B880DC93686}"/>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4690516" y="3646631"/>
              <a:ext cx="1181534" cy="2120286"/>
            </a:xfrm>
            <a:prstGeom prst="rect">
              <a:avLst/>
            </a:prstGeom>
          </p:spPr>
        </p:pic>
        <p:pic>
          <p:nvPicPr>
            <p:cNvPr id="120" name="Picture 119" descr="A screenshot of a cell phone&#10;&#10;Description automatically generated">
              <a:extLst>
                <a:ext uri="{FF2B5EF4-FFF2-40B4-BE49-F238E27FC236}">
                  <a16:creationId xmlns:a16="http://schemas.microsoft.com/office/drawing/2014/main" id="{CF8F51CE-DA62-DC47-959E-DCB60E60D77B}"/>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810686" y="3518215"/>
              <a:ext cx="1321760" cy="2371926"/>
            </a:xfrm>
            <a:prstGeom prst="rect">
              <a:avLst/>
            </a:prstGeom>
          </p:spPr>
        </p:pic>
      </p:grpSp>
      <p:sp>
        <p:nvSpPr>
          <p:cNvPr id="123" name="Rectangle 122">
            <a:extLst>
              <a:ext uri="{FF2B5EF4-FFF2-40B4-BE49-F238E27FC236}">
                <a16:creationId xmlns:a16="http://schemas.microsoft.com/office/drawing/2014/main" id="{A2C3997B-4F1B-C04A-BED6-57420D62ABB2}"/>
              </a:ext>
            </a:extLst>
          </p:cNvPr>
          <p:cNvSpPr/>
          <p:nvPr/>
        </p:nvSpPr>
        <p:spPr>
          <a:xfrm>
            <a:off x="4360606" y="5338482"/>
            <a:ext cx="634528" cy="42671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24" name="Picture 1023" descr="A screenshot of a cell phone&#10;&#10;Description automatically generated">
            <a:extLst>
              <a:ext uri="{FF2B5EF4-FFF2-40B4-BE49-F238E27FC236}">
                <a16:creationId xmlns:a16="http://schemas.microsoft.com/office/drawing/2014/main" id="{4C21646C-EE85-A944-9F76-9E44743DFCAB}"/>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0974" y="3550925"/>
            <a:ext cx="1354247" cy="2430226"/>
          </a:xfrm>
          <a:prstGeom prst="rect">
            <a:avLst/>
          </a:prstGeom>
        </p:spPr>
      </p:pic>
      <p:sp>
        <p:nvSpPr>
          <p:cNvPr id="130" name="Rectangle 129">
            <a:extLst>
              <a:ext uri="{FF2B5EF4-FFF2-40B4-BE49-F238E27FC236}">
                <a16:creationId xmlns:a16="http://schemas.microsoft.com/office/drawing/2014/main" id="{D2CE249B-39D2-4740-8776-8F00B9B7C1BE}"/>
              </a:ext>
            </a:extLst>
          </p:cNvPr>
          <p:cNvSpPr/>
          <p:nvPr/>
        </p:nvSpPr>
        <p:spPr>
          <a:xfrm>
            <a:off x="171303" y="3784087"/>
            <a:ext cx="1093587" cy="723696"/>
          </a:xfrm>
          <a:prstGeom prst="rect">
            <a:avLst/>
          </a:prstGeom>
          <a:no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025" name="Group 1024">
            <a:extLst>
              <a:ext uri="{FF2B5EF4-FFF2-40B4-BE49-F238E27FC236}">
                <a16:creationId xmlns:a16="http://schemas.microsoft.com/office/drawing/2014/main" id="{066A715A-4011-884D-B4A6-ACAA79493536}"/>
              </a:ext>
            </a:extLst>
          </p:cNvPr>
          <p:cNvGrpSpPr/>
          <p:nvPr/>
        </p:nvGrpSpPr>
        <p:grpSpPr>
          <a:xfrm>
            <a:off x="112549" y="5697084"/>
            <a:ext cx="8987537" cy="500639"/>
            <a:chOff x="0" y="5893227"/>
            <a:chExt cx="10472684" cy="500639"/>
          </a:xfrm>
        </p:grpSpPr>
        <p:sp>
          <p:nvSpPr>
            <p:cNvPr id="131" name="Text Box 19">
              <a:extLst>
                <a:ext uri="{FF2B5EF4-FFF2-40B4-BE49-F238E27FC236}">
                  <a16:creationId xmlns:a16="http://schemas.microsoft.com/office/drawing/2014/main" id="{DD11B1C2-39F0-6F47-B206-4DCE65F96352}"/>
                </a:ext>
              </a:extLst>
            </p:cNvPr>
            <p:cNvSpPr txBox="1"/>
            <p:nvPr/>
          </p:nvSpPr>
          <p:spPr>
            <a:xfrm>
              <a:off x="0" y="5893227"/>
              <a:ext cx="10472684" cy="500639"/>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r"/>
              <a:r>
                <a:rPr lang="en-US" altLang="zh-CN"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Technology</a:t>
              </a:r>
              <a:endParaRPr lang="zh-CN" altLang="en-US" sz="2400" kern="100" dirty="0">
                <a:ln w="0"/>
                <a:solidFill>
                  <a:schemeClr val="accent5">
                    <a:lumMod val="50000"/>
                  </a:schemeClr>
                </a:solidFill>
                <a:effectLst>
                  <a:outerShdw blurRad="38100" dist="19050" dir="2700000" algn="tl" rotWithShape="0">
                    <a:schemeClr val="dk1">
                      <a:alpha val="40000"/>
                    </a:schemeClr>
                  </a:outerShdw>
                </a:effectLst>
                <a:latin typeface="SF Pro Display Medium" pitchFamily="2" charset="0"/>
                <a:cs typeface="SF Pro Display Medium" pitchFamily="2" charset="0"/>
              </a:endParaRPr>
            </a:p>
          </p:txBody>
        </p:sp>
        <p:cxnSp>
          <p:nvCxnSpPr>
            <p:cNvPr id="132" name="Straight Connector 131">
              <a:extLst>
                <a:ext uri="{FF2B5EF4-FFF2-40B4-BE49-F238E27FC236}">
                  <a16:creationId xmlns:a16="http://schemas.microsoft.com/office/drawing/2014/main" id="{2C135789-F22C-814D-91E2-4F6486AAFD82}"/>
                </a:ext>
              </a:extLst>
            </p:cNvPr>
            <p:cNvCxnSpPr>
              <a:cxnSpLocks/>
            </p:cNvCxnSpPr>
            <p:nvPr/>
          </p:nvCxnSpPr>
          <p:spPr>
            <a:xfrm flipV="1">
              <a:off x="57949" y="6344190"/>
              <a:ext cx="10414735" cy="10363"/>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1087" name="Group 1086">
            <a:extLst>
              <a:ext uri="{FF2B5EF4-FFF2-40B4-BE49-F238E27FC236}">
                <a16:creationId xmlns:a16="http://schemas.microsoft.com/office/drawing/2014/main" id="{4E3CCD94-685B-F34D-B2C5-2451DDC39A46}"/>
              </a:ext>
            </a:extLst>
          </p:cNvPr>
          <p:cNvGrpSpPr/>
          <p:nvPr/>
        </p:nvGrpSpPr>
        <p:grpSpPr>
          <a:xfrm>
            <a:off x="171302" y="6035617"/>
            <a:ext cx="4782527" cy="1510071"/>
            <a:chOff x="171302" y="6035617"/>
            <a:chExt cx="4782527" cy="1510071"/>
          </a:xfrm>
        </p:grpSpPr>
        <p:pic>
          <p:nvPicPr>
            <p:cNvPr id="1037" name="Picture 1036" descr="A screenshot of a cell phone&#10;&#10;Description automatically generated">
              <a:extLst>
                <a:ext uri="{FF2B5EF4-FFF2-40B4-BE49-F238E27FC236}">
                  <a16:creationId xmlns:a16="http://schemas.microsoft.com/office/drawing/2014/main" id="{A08F716B-8A02-0A4F-BDF1-6D27E3323094}"/>
                </a:ext>
              </a:extLst>
            </p:cNvPr>
            <p:cNvPicPr>
              <a:picLocks noChangeAspect="1"/>
            </p:cNvPicPr>
            <p:nvPr/>
          </p:nvPicPr>
          <p:blipFill rotWithShape="1">
            <a:blip r:embed="rId12">
              <a:extLst>
                <a:ext uri="{28A0092B-C50C-407E-A947-70E740481C1C}">
                  <a14:useLocalDpi xmlns:a14="http://schemas.microsoft.com/office/drawing/2010/main" val="0"/>
                </a:ext>
              </a:extLst>
            </a:blip>
            <a:srcRect t="11378" b="1"/>
            <a:stretch/>
          </p:blipFill>
          <p:spPr>
            <a:xfrm>
              <a:off x="171302" y="6882628"/>
              <a:ext cx="4124722" cy="663060"/>
            </a:xfrm>
            <a:prstGeom prst="rect">
              <a:avLst/>
            </a:prstGeom>
          </p:spPr>
        </p:pic>
        <p:sp>
          <p:nvSpPr>
            <p:cNvPr id="140" name="Text Box 93">
              <a:extLst>
                <a:ext uri="{FF2B5EF4-FFF2-40B4-BE49-F238E27FC236}">
                  <a16:creationId xmlns:a16="http://schemas.microsoft.com/office/drawing/2014/main" id="{85E67EB9-1C79-E142-9145-E492B900E4E7}"/>
                </a:ext>
              </a:extLst>
            </p:cNvPr>
            <p:cNvSpPr txBox="1"/>
            <p:nvPr/>
          </p:nvSpPr>
          <p:spPr>
            <a:xfrm>
              <a:off x="171302" y="6035617"/>
              <a:ext cx="4782527" cy="7167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200000"/>
                </a:lnSpc>
                <a:spcAft>
                  <a:spcPts val="0"/>
                </a:spcAft>
              </a:pPr>
              <a:r>
                <a:rPr lang="en-US" altLang="zh-CN" sz="1050" b="1" kern="100" dirty="0">
                  <a:effectLst/>
                  <a:latin typeface="SF Pro Display Semibold" pitchFamily="2" charset="0"/>
                  <a:ea typeface="SF Pro Display Semibold" pitchFamily="2" charset="0"/>
                  <a:cs typeface="SF Pro Display Semibold" pitchFamily="2" charset="0"/>
                </a:rPr>
                <a:t>Blazingly fast loading speed.</a:t>
              </a:r>
            </a:p>
            <a:p>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We </a:t>
              </a:r>
              <a:r>
                <a:rPr lang="en-GB"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utilised</a:t>
              </a:r>
              <a:r>
                <a:rPr lang="en-US" altLang="zh-CN" sz="1000" kern="100" dirty="0">
                  <a:solidFill>
                    <a:schemeClr val="tx1">
                      <a:lumMod val="85000"/>
                      <a:lumOff val="15000"/>
                    </a:schemeClr>
                  </a:solidFill>
                  <a:latin typeface="SF Pro Display Light" pitchFamily="2" charset="0"/>
                  <a:ea typeface="SF Pro Display Light" pitchFamily="2" charset="0"/>
                  <a:cs typeface="SF Pro Display Light" pitchFamily="2" charset="0"/>
                </a:rPr>
                <a:t> extensive pre-fetching and multi-threaded loading techniques to balance network load and enhance our performance. Delivering significantly more responsive and smoother user experience than our competitor.</a:t>
              </a:r>
              <a:endParaRPr lang="en-US" altLang="zh-CN" sz="1050" b="1" kern="100" dirty="0">
                <a:solidFill>
                  <a:schemeClr val="tx1">
                    <a:lumMod val="85000"/>
                    <a:lumOff val="15000"/>
                  </a:schemeClr>
                </a:solidFill>
                <a:effectLst/>
                <a:latin typeface="SF Pro Display Semibold" pitchFamily="2" charset="0"/>
                <a:ea typeface="SF Pro Display Semibold" pitchFamily="2" charset="0"/>
                <a:cs typeface="SF Pro Display Semibold" pitchFamily="2" charset="0"/>
              </a:endParaRPr>
            </a:p>
          </p:txBody>
        </p:sp>
      </p:grpSp>
      <p:sp>
        <p:nvSpPr>
          <p:cNvPr id="168" name="Rectangle 167">
            <a:extLst>
              <a:ext uri="{FF2B5EF4-FFF2-40B4-BE49-F238E27FC236}">
                <a16:creationId xmlns:a16="http://schemas.microsoft.com/office/drawing/2014/main" id="{3517D5C2-9B4D-E24B-B4C9-C4B03CAB0F98}"/>
              </a:ext>
            </a:extLst>
          </p:cNvPr>
          <p:cNvSpPr/>
          <p:nvPr/>
        </p:nvSpPr>
        <p:spPr>
          <a:xfrm>
            <a:off x="6225177" y="7337792"/>
            <a:ext cx="807691" cy="171076"/>
          </a:xfrm>
          <a:prstGeom prst="rect">
            <a:avLst/>
          </a:prstGeom>
          <a:solidFill>
            <a:schemeClr val="accent5">
              <a:lumMod val="5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700" b="1" dirty="0">
                <a:latin typeface="SF Pro Display Light" pitchFamily="2" charset="0"/>
                <a:ea typeface="SF Pro Display Light" pitchFamily="2" charset="0"/>
                <a:cs typeface="SF Pro Display Light" pitchFamily="2" charset="0"/>
              </a:rPr>
              <a:t>Data Models</a:t>
            </a:r>
          </a:p>
        </p:txBody>
      </p:sp>
      <p:grpSp>
        <p:nvGrpSpPr>
          <p:cNvPr id="1086" name="Group 1085">
            <a:extLst>
              <a:ext uri="{FF2B5EF4-FFF2-40B4-BE49-F238E27FC236}">
                <a16:creationId xmlns:a16="http://schemas.microsoft.com/office/drawing/2014/main" id="{28C60AC5-713F-0B43-A43A-F5D13541187D}"/>
              </a:ext>
            </a:extLst>
          </p:cNvPr>
          <p:cNvGrpSpPr/>
          <p:nvPr/>
        </p:nvGrpSpPr>
        <p:grpSpPr>
          <a:xfrm>
            <a:off x="4865222" y="6026903"/>
            <a:ext cx="4306439" cy="1415938"/>
            <a:chOff x="4865222" y="6026903"/>
            <a:chExt cx="4306439" cy="1415938"/>
          </a:xfrm>
        </p:grpSpPr>
        <p:sp>
          <p:nvSpPr>
            <p:cNvPr id="148" name="Text Box 93">
              <a:extLst>
                <a:ext uri="{FF2B5EF4-FFF2-40B4-BE49-F238E27FC236}">
                  <a16:creationId xmlns:a16="http://schemas.microsoft.com/office/drawing/2014/main" id="{A03AE36C-E45A-0D45-A152-B0F18F0DD40C}"/>
                </a:ext>
              </a:extLst>
            </p:cNvPr>
            <p:cNvSpPr txBox="1"/>
            <p:nvPr/>
          </p:nvSpPr>
          <p:spPr>
            <a:xfrm>
              <a:off x="4865222" y="6026903"/>
              <a:ext cx="4306439" cy="71675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200000"/>
                </a:lnSpc>
                <a:spcAft>
                  <a:spcPts val="0"/>
                </a:spcAft>
              </a:pPr>
              <a:r>
                <a:rPr lang="en-US" altLang="zh-CN" sz="1050" b="1" kern="100" dirty="0">
                  <a:latin typeface="SF Pro Display Semibold" pitchFamily="2" charset="0"/>
                  <a:ea typeface="SF Pro Display Semibold" pitchFamily="2" charset="0"/>
                  <a:cs typeface="SF Pro Display Semibold" pitchFamily="2" charset="0"/>
                </a:rPr>
                <a:t>MVC Architecture. Swift. The Natives and Classics.</a:t>
              </a:r>
            </a:p>
            <a:p>
              <a:r>
                <a:rPr lang="en-US" altLang="zh-CN" sz="1050" kern="100" dirty="0">
                  <a:solidFill>
                    <a:schemeClr val="tx1">
                      <a:lumMod val="85000"/>
                      <a:lumOff val="15000"/>
                    </a:schemeClr>
                  </a:solidFill>
                  <a:latin typeface="SF Pro Display Light" pitchFamily="2" charset="0"/>
                  <a:ea typeface="SF Pro Display Light" pitchFamily="2" charset="0"/>
                  <a:cs typeface="SF Pro Display Light" pitchFamily="2" charset="0"/>
                </a:rPr>
                <a:t>As a typical client-based application on iOS, we adopted the MVC Architecture and Swift Development Language. See below for more details.</a:t>
              </a:r>
              <a:endParaRPr lang="en-US" altLang="zh-CN" sz="1100" b="1" kern="100" dirty="0">
                <a:solidFill>
                  <a:schemeClr val="tx1">
                    <a:lumMod val="85000"/>
                    <a:lumOff val="15000"/>
                  </a:schemeClr>
                </a:solidFill>
                <a:latin typeface="SF Pro Display Semibold" pitchFamily="2" charset="0"/>
                <a:ea typeface="SF Pro Display Semibold" pitchFamily="2" charset="0"/>
                <a:cs typeface="SF Pro Display Semibold" pitchFamily="2" charset="0"/>
              </a:endParaRPr>
            </a:p>
            <a:p>
              <a:pPr>
                <a:lnSpc>
                  <a:spcPct val="200000"/>
                </a:lnSpc>
                <a:spcAft>
                  <a:spcPts val="0"/>
                </a:spcAft>
              </a:pPr>
              <a:endParaRPr lang="en-US" altLang="zh-CN" sz="1050" b="1" kern="100" dirty="0">
                <a:effectLst/>
                <a:latin typeface="SF Pro Display Semibold" pitchFamily="2" charset="0"/>
                <a:ea typeface="SF Pro Display Semibold" pitchFamily="2" charset="0"/>
                <a:cs typeface="SF Pro Display Semibold" pitchFamily="2" charset="0"/>
              </a:endParaRPr>
            </a:p>
          </p:txBody>
        </p:sp>
        <p:grpSp>
          <p:nvGrpSpPr>
            <p:cNvPr id="1051" name="Group 1050">
              <a:extLst>
                <a:ext uri="{FF2B5EF4-FFF2-40B4-BE49-F238E27FC236}">
                  <a16:creationId xmlns:a16="http://schemas.microsoft.com/office/drawing/2014/main" id="{58D2DD17-4AB6-F247-BEE0-44B4BAA12539}"/>
                </a:ext>
              </a:extLst>
            </p:cNvPr>
            <p:cNvGrpSpPr/>
            <p:nvPr/>
          </p:nvGrpSpPr>
          <p:grpSpPr>
            <a:xfrm>
              <a:off x="4938481" y="6800977"/>
              <a:ext cx="384873" cy="615797"/>
              <a:chOff x="5108168" y="6779814"/>
              <a:chExt cx="384873" cy="615797"/>
            </a:xfrm>
          </p:grpSpPr>
          <p:pic>
            <p:nvPicPr>
              <p:cNvPr id="1043" name="Graphic 1042">
                <a:extLst>
                  <a:ext uri="{FF2B5EF4-FFF2-40B4-BE49-F238E27FC236}">
                    <a16:creationId xmlns:a16="http://schemas.microsoft.com/office/drawing/2014/main" id="{0DE11A92-ABC6-5C45-920B-2BB768924BD5}"/>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5108168" y="6779814"/>
                <a:ext cx="384873" cy="615797"/>
              </a:xfrm>
              <a:prstGeom prst="rect">
                <a:avLst/>
              </a:prstGeom>
            </p:spPr>
          </p:pic>
          <p:pic>
            <p:nvPicPr>
              <p:cNvPr id="1039" name="Graphic 1038">
                <a:extLst>
                  <a:ext uri="{FF2B5EF4-FFF2-40B4-BE49-F238E27FC236}">
                    <a16:creationId xmlns:a16="http://schemas.microsoft.com/office/drawing/2014/main" id="{FDA744D6-BF69-E748-B327-EFE0DB5A666F}"/>
                  </a:ext>
                </a:extLst>
              </p:cNvPr>
              <p:cNvPicPr>
                <a:picLocks noChangeAspect="1"/>
              </p:cNvPicPr>
              <p:nvPr/>
            </p:nvPicPr>
            <p:blipFill rotWithShape="1">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r="68831"/>
              <a:stretch/>
            </p:blipFill>
            <p:spPr>
              <a:xfrm>
                <a:off x="5188336" y="6921108"/>
                <a:ext cx="224538" cy="221656"/>
              </a:xfrm>
              <a:prstGeom prst="rect">
                <a:avLst/>
              </a:prstGeom>
            </p:spPr>
          </p:pic>
        </p:grpSp>
        <p:grpSp>
          <p:nvGrpSpPr>
            <p:cNvPr id="1053" name="Group 1052">
              <a:extLst>
                <a:ext uri="{FF2B5EF4-FFF2-40B4-BE49-F238E27FC236}">
                  <a16:creationId xmlns:a16="http://schemas.microsoft.com/office/drawing/2014/main" id="{7DC77A07-732E-B94B-80B2-21D176EC166D}"/>
                </a:ext>
              </a:extLst>
            </p:cNvPr>
            <p:cNvGrpSpPr/>
            <p:nvPr/>
          </p:nvGrpSpPr>
          <p:grpSpPr>
            <a:xfrm>
              <a:off x="8338757" y="6973351"/>
              <a:ext cx="758938" cy="453039"/>
              <a:chOff x="8193956" y="6850973"/>
              <a:chExt cx="758938" cy="453039"/>
            </a:xfrm>
          </p:grpSpPr>
          <p:pic>
            <p:nvPicPr>
              <p:cNvPr id="1050" name="Picture 1049">
                <a:extLst>
                  <a:ext uri="{FF2B5EF4-FFF2-40B4-BE49-F238E27FC236}">
                    <a16:creationId xmlns:a16="http://schemas.microsoft.com/office/drawing/2014/main" id="{7F8964B2-2413-E74D-81C0-DE55F84814BC}"/>
                  </a:ext>
                </a:extLst>
              </p:cNvPr>
              <p:cNvPicPr>
                <a:picLocks noChangeAspect="1"/>
              </p:cNvPicPr>
              <p:nvPr/>
            </p:nvPicPr>
            <p:blipFill>
              <a:blip r:embed="rId17"/>
              <a:stretch>
                <a:fillRect/>
              </a:stretch>
            </p:blipFill>
            <p:spPr>
              <a:xfrm>
                <a:off x="8646995" y="6920522"/>
                <a:ext cx="305899" cy="305899"/>
              </a:xfrm>
              <a:prstGeom prst="rect">
                <a:avLst/>
              </a:prstGeom>
            </p:spPr>
          </p:pic>
          <p:pic>
            <p:nvPicPr>
              <p:cNvPr id="1047" name="Graphic 1046">
                <a:extLst>
                  <a:ext uri="{FF2B5EF4-FFF2-40B4-BE49-F238E27FC236}">
                    <a16:creationId xmlns:a16="http://schemas.microsoft.com/office/drawing/2014/main" id="{7CCDC913-8882-3341-89EC-9D9A16F98323}"/>
                  </a:ext>
                </a:extLst>
              </p:cNvPr>
              <p:cNvPicPr>
                <a:picLocks noChangeAspect="1"/>
              </p:cNvPicPr>
              <p:nvPr/>
            </p:nvPicPr>
            <p:blipFill>
              <a:blip r:embed="rId18">
                <a:extLst>
                  <a:ext uri="{28A0092B-C50C-407E-A947-70E740481C1C}">
                    <a14:useLocalDpi xmlns:a14="http://schemas.microsoft.com/office/drawing/2010/main" val="0"/>
                  </a:ext>
                  <a:ext uri="{96DAC541-7B7A-43D3-8B79-37D633B846F1}">
                    <asvg:svgBlip xmlns:asvg="http://schemas.microsoft.com/office/drawing/2016/SVG/main" r:embed="rId19"/>
                  </a:ext>
                </a:extLst>
              </a:blip>
              <a:stretch>
                <a:fillRect/>
              </a:stretch>
            </p:blipFill>
            <p:spPr>
              <a:xfrm>
                <a:off x="8193956" y="6850973"/>
                <a:ext cx="453039" cy="453039"/>
              </a:xfrm>
              <a:prstGeom prst="rect">
                <a:avLst/>
              </a:prstGeom>
            </p:spPr>
          </p:pic>
        </p:grpSp>
        <p:sp>
          <p:nvSpPr>
            <p:cNvPr id="1052" name="Rectangle 1051">
              <a:extLst>
                <a:ext uri="{FF2B5EF4-FFF2-40B4-BE49-F238E27FC236}">
                  <a16:creationId xmlns:a16="http://schemas.microsoft.com/office/drawing/2014/main" id="{80805011-7AF6-7C4F-AD24-462C5127A1DA}"/>
                </a:ext>
              </a:extLst>
            </p:cNvPr>
            <p:cNvSpPr/>
            <p:nvPr/>
          </p:nvSpPr>
          <p:spPr>
            <a:xfrm>
              <a:off x="5495477" y="6828698"/>
              <a:ext cx="576550" cy="558326"/>
            </a:xfrm>
            <a:prstGeom prst="rect">
              <a:avLst/>
            </a:prstGeom>
            <a:solidFill>
              <a:schemeClr val="accent5">
                <a:lumMod val="5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r>
                <a:rPr lang="en-GB" sz="800" b="1" dirty="0">
                  <a:latin typeface="SF Pro Display Light" pitchFamily="2" charset="0"/>
                  <a:ea typeface="SF Pro Display Light" pitchFamily="2" charset="0"/>
                  <a:cs typeface="SF Pro Display Light" pitchFamily="2" charset="0"/>
                </a:rPr>
                <a:t>Views:</a:t>
              </a:r>
            </a:p>
            <a:p>
              <a:r>
                <a:rPr lang="en-GB" sz="600" dirty="0">
                  <a:latin typeface="SF Pro Display Light" pitchFamily="2" charset="0"/>
                  <a:ea typeface="SF Pro Display Light" pitchFamily="2" charset="0"/>
                  <a:cs typeface="SF Pro Display Light" pitchFamily="2" charset="0"/>
                </a:rPr>
                <a:t>MainViews</a:t>
              </a:r>
            </a:p>
            <a:p>
              <a:r>
                <a:rPr lang="en-GB" sz="600" dirty="0">
                  <a:latin typeface="SF Pro Display Light" pitchFamily="2" charset="0"/>
                  <a:ea typeface="SF Pro Display Light" pitchFamily="2" charset="0"/>
                  <a:cs typeface="SF Pro Display Light" pitchFamily="2" charset="0"/>
                </a:rPr>
                <a:t>PlayerViews</a:t>
              </a:r>
            </a:p>
            <a:p>
              <a:r>
                <a:rPr lang="en-GB" sz="600" dirty="0">
                  <a:latin typeface="SF Pro Display Light" pitchFamily="2" charset="0"/>
                  <a:ea typeface="SF Pro Display Light" pitchFamily="2" charset="0"/>
                  <a:cs typeface="SF Pro Display Light" pitchFamily="2" charset="0"/>
                </a:rPr>
                <a:t>NavViews</a:t>
              </a:r>
            </a:p>
          </p:txBody>
        </p:sp>
        <p:sp>
          <p:nvSpPr>
            <p:cNvPr id="165" name="Rectangle 164">
              <a:extLst>
                <a:ext uri="{FF2B5EF4-FFF2-40B4-BE49-F238E27FC236}">
                  <a16:creationId xmlns:a16="http://schemas.microsoft.com/office/drawing/2014/main" id="{088C8A5B-3850-1240-B829-2D59270A85A0}"/>
                </a:ext>
              </a:extLst>
            </p:cNvPr>
            <p:cNvSpPr/>
            <p:nvPr/>
          </p:nvSpPr>
          <p:spPr>
            <a:xfrm>
              <a:off x="6225177" y="6750032"/>
              <a:ext cx="807691" cy="171076"/>
            </a:xfrm>
            <a:prstGeom prst="rect">
              <a:avLst/>
            </a:prstGeom>
            <a:solidFill>
              <a:schemeClr val="accent5">
                <a:lumMod val="5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700" b="1" dirty="0">
                  <a:latin typeface="SF Pro Display Light" pitchFamily="2" charset="0"/>
                  <a:ea typeface="SF Pro Display Light" pitchFamily="2" charset="0"/>
                  <a:cs typeface="SF Pro Display Light" pitchFamily="2" charset="0"/>
                </a:rPr>
                <a:t>View Controllers</a:t>
              </a:r>
            </a:p>
          </p:txBody>
        </p:sp>
        <p:sp>
          <p:nvSpPr>
            <p:cNvPr id="166" name="Rectangle 165">
              <a:extLst>
                <a:ext uri="{FF2B5EF4-FFF2-40B4-BE49-F238E27FC236}">
                  <a16:creationId xmlns:a16="http://schemas.microsoft.com/office/drawing/2014/main" id="{D014447F-DC01-B54F-ABC3-29EB12585F05}"/>
                </a:ext>
              </a:extLst>
            </p:cNvPr>
            <p:cNvSpPr/>
            <p:nvPr/>
          </p:nvSpPr>
          <p:spPr>
            <a:xfrm>
              <a:off x="7028142" y="7070868"/>
              <a:ext cx="769007" cy="171076"/>
            </a:xfrm>
            <a:prstGeom prst="rect">
              <a:avLst/>
            </a:prstGeom>
            <a:solidFill>
              <a:schemeClr val="accent5">
                <a:lumMod val="5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700" b="1" dirty="0">
                  <a:latin typeface="SF Pro Display Light" pitchFamily="2" charset="0"/>
                  <a:ea typeface="SF Pro Display Light" pitchFamily="2" charset="0"/>
                  <a:cs typeface="SF Pro Display Light" pitchFamily="2" charset="0"/>
                </a:rPr>
                <a:t>Main Controller</a:t>
              </a:r>
            </a:p>
          </p:txBody>
        </p:sp>
        <p:sp>
          <p:nvSpPr>
            <p:cNvPr id="167" name="Rectangle 166">
              <a:extLst>
                <a:ext uri="{FF2B5EF4-FFF2-40B4-BE49-F238E27FC236}">
                  <a16:creationId xmlns:a16="http://schemas.microsoft.com/office/drawing/2014/main" id="{7D2412C6-2CFF-A04B-B634-52C712F0DD71}"/>
                </a:ext>
              </a:extLst>
            </p:cNvPr>
            <p:cNvSpPr/>
            <p:nvPr/>
          </p:nvSpPr>
          <p:spPr>
            <a:xfrm>
              <a:off x="7689585" y="6750032"/>
              <a:ext cx="706791" cy="171076"/>
            </a:xfrm>
            <a:prstGeom prst="rect">
              <a:avLst/>
            </a:prstGeom>
            <a:solidFill>
              <a:schemeClr val="accent5">
                <a:lumMod val="50000"/>
              </a:schemeClr>
            </a:solidFill>
            <a:ln>
              <a:noFill/>
            </a:ln>
            <a:effectLst>
              <a:outerShdw blurRad="50800" dist="38100" dir="2700000" algn="tl"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GB" sz="700" b="1" dirty="0">
                  <a:latin typeface="SF Pro Display Light" pitchFamily="2" charset="0"/>
                  <a:ea typeface="SF Pro Display Light" pitchFamily="2" charset="0"/>
                  <a:cs typeface="SF Pro Display Light" pitchFamily="2" charset="0"/>
                </a:rPr>
                <a:t>API Adapters</a:t>
              </a:r>
            </a:p>
          </p:txBody>
        </p:sp>
        <p:sp>
          <p:nvSpPr>
            <p:cNvPr id="1070" name="Arc 1069">
              <a:extLst>
                <a:ext uri="{FF2B5EF4-FFF2-40B4-BE49-F238E27FC236}">
                  <a16:creationId xmlns:a16="http://schemas.microsoft.com/office/drawing/2014/main" id="{D28D325D-0753-4144-9340-79EF0E7AB2D3}"/>
                </a:ext>
              </a:extLst>
            </p:cNvPr>
            <p:cNvSpPr/>
            <p:nvPr/>
          </p:nvSpPr>
          <p:spPr>
            <a:xfrm>
              <a:off x="8169857" y="6803944"/>
              <a:ext cx="453039" cy="368846"/>
            </a:xfrm>
            <a:prstGeom prst="arc">
              <a:avLst>
                <a:gd name="adj1" fmla="val 16200000"/>
                <a:gd name="adj2" fmla="val 147469"/>
              </a:avLst>
            </a:prstGeom>
            <a:ln w="19050">
              <a:solidFill>
                <a:schemeClr val="accent5">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0" name="Arc 189">
              <a:extLst>
                <a:ext uri="{FF2B5EF4-FFF2-40B4-BE49-F238E27FC236}">
                  <a16:creationId xmlns:a16="http://schemas.microsoft.com/office/drawing/2014/main" id="{1D87CF56-6988-BE44-90DC-737BFA0EB33C}"/>
                </a:ext>
              </a:extLst>
            </p:cNvPr>
            <p:cNvSpPr/>
            <p:nvPr/>
          </p:nvSpPr>
          <p:spPr>
            <a:xfrm rot="16200000">
              <a:off x="7453209" y="6839913"/>
              <a:ext cx="453039" cy="407598"/>
            </a:xfrm>
            <a:prstGeom prst="arc">
              <a:avLst>
                <a:gd name="adj1" fmla="val 15616533"/>
                <a:gd name="adj2" fmla="val 147469"/>
              </a:avLst>
            </a:prstGeom>
            <a:ln w="19050">
              <a:solidFill>
                <a:schemeClr val="accent5">
                  <a:lumMod val="50000"/>
                </a:schemeClr>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1" name="Arc 190">
              <a:extLst>
                <a:ext uri="{FF2B5EF4-FFF2-40B4-BE49-F238E27FC236}">
                  <a16:creationId xmlns:a16="http://schemas.microsoft.com/office/drawing/2014/main" id="{05B80E6A-984C-FD4A-AF56-5631D982FA49}"/>
                </a:ext>
              </a:extLst>
            </p:cNvPr>
            <p:cNvSpPr/>
            <p:nvPr/>
          </p:nvSpPr>
          <p:spPr>
            <a:xfrm rot="5400000">
              <a:off x="6834255" y="6917078"/>
              <a:ext cx="399938" cy="651588"/>
            </a:xfrm>
            <a:prstGeom prst="arc">
              <a:avLst>
                <a:gd name="adj1" fmla="val 16076522"/>
                <a:gd name="adj2" fmla="val 147469"/>
              </a:avLst>
            </a:prstGeom>
            <a:ln w="19050">
              <a:solidFill>
                <a:schemeClr val="accent5">
                  <a:lumMod val="50000"/>
                </a:schemeClr>
              </a:solidFill>
              <a:headEnd type="none" w="sm" len="sm"/>
              <a:tailEnd type="triangl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92" name="Arc 191">
              <a:extLst>
                <a:ext uri="{FF2B5EF4-FFF2-40B4-BE49-F238E27FC236}">
                  <a16:creationId xmlns:a16="http://schemas.microsoft.com/office/drawing/2014/main" id="{EE70AAB7-DB5D-5D43-B49C-A383BD9D7645}"/>
                </a:ext>
              </a:extLst>
            </p:cNvPr>
            <p:cNvSpPr/>
            <p:nvPr/>
          </p:nvSpPr>
          <p:spPr>
            <a:xfrm rot="5400000" flipH="1">
              <a:off x="6809417" y="6728500"/>
              <a:ext cx="437449" cy="651588"/>
            </a:xfrm>
            <a:prstGeom prst="arc">
              <a:avLst>
                <a:gd name="adj1" fmla="val 16076522"/>
                <a:gd name="adj2" fmla="val 147469"/>
              </a:avLst>
            </a:prstGeom>
            <a:ln w="19050">
              <a:solidFill>
                <a:schemeClr val="accent5">
                  <a:lumMod val="50000"/>
                </a:schemeClr>
              </a:solidFill>
              <a:headEnd type="triangle" w="sm" len="sm"/>
              <a:tailEnd type="none" w="sm" len="sm"/>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dirty="0"/>
            </a:p>
          </p:txBody>
        </p:sp>
        <p:cxnSp>
          <p:nvCxnSpPr>
            <p:cNvPr id="1073" name="Straight Connector 1072">
              <a:extLst>
                <a:ext uri="{FF2B5EF4-FFF2-40B4-BE49-F238E27FC236}">
                  <a16:creationId xmlns:a16="http://schemas.microsoft.com/office/drawing/2014/main" id="{95A00372-47EC-854E-AF5E-BAA751893A64}"/>
                </a:ext>
              </a:extLst>
            </p:cNvPr>
            <p:cNvCxnSpPr>
              <a:stCxn id="168" idx="0"/>
              <a:endCxn id="165" idx="2"/>
            </p:cNvCxnSpPr>
            <p:nvPr/>
          </p:nvCxnSpPr>
          <p:spPr>
            <a:xfrm flipV="1">
              <a:off x="6629023" y="6921108"/>
              <a:ext cx="0" cy="416684"/>
            </a:xfrm>
            <a:prstGeom prst="line">
              <a:avLst/>
            </a:prstGeom>
            <a:ln w="19050">
              <a:solidFill>
                <a:schemeClr val="accent5">
                  <a:lumMod val="5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195" name="Straight Connector 194">
              <a:extLst>
                <a:ext uri="{FF2B5EF4-FFF2-40B4-BE49-F238E27FC236}">
                  <a16:creationId xmlns:a16="http://schemas.microsoft.com/office/drawing/2014/main" id="{78DD02F5-BFDC-E840-9A13-5E5BA5696724}"/>
                </a:ext>
              </a:extLst>
            </p:cNvPr>
            <p:cNvCxnSpPr>
              <a:cxnSpLocks/>
              <a:endCxn id="1052" idx="3"/>
            </p:cNvCxnSpPr>
            <p:nvPr/>
          </p:nvCxnSpPr>
          <p:spPr>
            <a:xfrm flipH="1">
              <a:off x="6072027" y="6816519"/>
              <a:ext cx="180000" cy="291342"/>
            </a:xfrm>
            <a:prstGeom prst="line">
              <a:avLst/>
            </a:prstGeom>
            <a:ln w="19050">
              <a:solidFill>
                <a:schemeClr val="accent5">
                  <a:lumMod val="50000"/>
                </a:schemeClr>
              </a:solidFill>
              <a:tailEnd type="triangle" w="sm" len="sm"/>
            </a:ln>
          </p:spPr>
          <p:style>
            <a:lnRef idx="1">
              <a:schemeClr val="accent1"/>
            </a:lnRef>
            <a:fillRef idx="0">
              <a:schemeClr val="accent1"/>
            </a:fillRef>
            <a:effectRef idx="0">
              <a:schemeClr val="accent1"/>
            </a:effectRef>
            <a:fontRef idx="minor">
              <a:schemeClr val="tx1"/>
            </a:fontRef>
          </p:style>
        </p:cxnSp>
        <p:cxnSp>
          <p:nvCxnSpPr>
            <p:cNvPr id="202" name="Straight Connector 201">
              <a:extLst>
                <a:ext uri="{FF2B5EF4-FFF2-40B4-BE49-F238E27FC236}">
                  <a16:creationId xmlns:a16="http://schemas.microsoft.com/office/drawing/2014/main" id="{507855D6-9799-4141-B14E-8A1300691FA8}"/>
                </a:ext>
              </a:extLst>
            </p:cNvPr>
            <p:cNvCxnSpPr>
              <a:cxnSpLocks/>
              <a:stCxn id="1052" idx="1"/>
              <a:endCxn id="1043" idx="3"/>
            </p:cNvCxnSpPr>
            <p:nvPr/>
          </p:nvCxnSpPr>
          <p:spPr>
            <a:xfrm flipH="1">
              <a:off x="5323354" y="7107861"/>
              <a:ext cx="172123" cy="1015"/>
            </a:xfrm>
            <a:prstGeom prst="line">
              <a:avLst/>
            </a:prstGeom>
            <a:ln w="19050">
              <a:solidFill>
                <a:schemeClr val="accent5">
                  <a:lumMod val="50000"/>
                </a:schemeClr>
              </a:solidFill>
              <a:tailEnd type="none" w="sm" len="sm"/>
            </a:ln>
          </p:spPr>
          <p:style>
            <a:lnRef idx="1">
              <a:schemeClr val="accent1"/>
            </a:lnRef>
            <a:fillRef idx="0">
              <a:schemeClr val="accent1"/>
            </a:fillRef>
            <a:effectRef idx="0">
              <a:schemeClr val="accent1"/>
            </a:effectRef>
            <a:fontRef idx="minor">
              <a:schemeClr val="tx1"/>
            </a:fontRef>
          </p:style>
        </p:cxnSp>
      </p:grpSp>
      <p:grpSp>
        <p:nvGrpSpPr>
          <p:cNvPr id="138" name="Group 137">
            <a:extLst>
              <a:ext uri="{FF2B5EF4-FFF2-40B4-BE49-F238E27FC236}">
                <a16:creationId xmlns:a16="http://schemas.microsoft.com/office/drawing/2014/main" id="{DC64486B-E58D-9349-82C4-5239665CDACC}"/>
              </a:ext>
            </a:extLst>
          </p:cNvPr>
          <p:cNvGrpSpPr/>
          <p:nvPr/>
        </p:nvGrpSpPr>
        <p:grpSpPr>
          <a:xfrm>
            <a:off x="9193772" y="6183404"/>
            <a:ext cx="1308169" cy="1266229"/>
            <a:chOff x="9231857" y="6288576"/>
            <a:chExt cx="1308169" cy="1266229"/>
          </a:xfrm>
        </p:grpSpPr>
        <p:sp>
          <p:nvSpPr>
            <p:cNvPr id="136" name="TextBox 135">
              <a:extLst>
                <a:ext uri="{FF2B5EF4-FFF2-40B4-BE49-F238E27FC236}">
                  <a16:creationId xmlns:a16="http://schemas.microsoft.com/office/drawing/2014/main" id="{293E4FE8-F247-E043-9C97-C3FD2073F7D6}"/>
                </a:ext>
              </a:extLst>
            </p:cNvPr>
            <p:cNvSpPr txBox="1"/>
            <p:nvPr/>
          </p:nvSpPr>
          <p:spPr>
            <a:xfrm>
              <a:off x="9231857" y="6446809"/>
              <a:ext cx="1308169" cy="1107996"/>
            </a:xfrm>
            <a:prstGeom prst="rect">
              <a:avLst/>
            </a:prstGeom>
            <a:noFill/>
          </p:spPr>
          <p:txBody>
            <a:bodyPr wrap="square" rtlCol="0">
              <a:spAutoFit/>
            </a:bodyPr>
            <a:lstStyle/>
            <a:p>
              <a:r>
                <a:rPr lang="en-GB" sz="600" dirty="0">
                  <a:latin typeface="SF Pro Display Light" pitchFamily="2" charset="0"/>
                  <a:ea typeface="SF Pro Display Light" pitchFamily="2" charset="0"/>
                  <a:cs typeface="SF Pro Display Light" pitchFamily="2" charset="0"/>
                </a:rPr>
                <a:t>All contents in this poster, with the exception of the project's proprietary brand name and logo, are distributed and published under the following license. </a:t>
              </a:r>
            </a:p>
            <a:p>
              <a:r>
                <a:rPr lang="en-GB" sz="600" dirty="0">
                  <a:latin typeface="SF Pro Display Light" pitchFamily="2" charset="0"/>
                  <a:ea typeface="SF Pro Display Light" pitchFamily="2" charset="0"/>
                  <a:cs typeface="SF Pro Display Light" pitchFamily="2" charset="0"/>
                </a:rPr>
                <a:t>Creative Commons Attribution-NonCommercial-NoDerivatives 4.0 International Public License</a:t>
              </a:r>
            </a:p>
            <a:p>
              <a:r>
                <a:rPr lang="en-GB" sz="600" dirty="0">
                  <a:latin typeface="SF Pro Display Light" pitchFamily="2" charset="0"/>
                  <a:ea typeface="SF Pro Display Light" pitchFamily="2" charset="0"/>
                  <a:cs typeface="SF Pro Display Light" pitchFamily="2" charset="0"/>
                </a:rPr>
                <a:t>Obtain copy here:</a:t>
              </a:r>
            </a:p>
            <a:p>
              <a:r>
                <a:rPr lang="en-GB" sz="600" dirty="0">
                  <a:latin typeface="SF Pro Display Light" pitchFamily="2" charset="0"/>
                  <a:ea typeface="SF Pro Display Light" pitchFamily="2" charset="0"/>
                  <a:cs typeface="SF Pro Display Light" pitchFamily="2" charset="0"/>
                  <a:hlinkClick r:id="rId20"/>
                </a:rPr>
                <a:t>https://creativecommons.org/licenses/by-nc-nd/4.0/legalcode</a:t>
              </a:r>
              <a:endParaRPr lang="en-GB" sz="600" dirty="0">
                <a:latin typeface="SF Pro Display Light" pitchFamily="2" charset="0"/>
                <a:ea typeface="SF Pro Display Light" pitchFamily="2" charset="0"/>
                <a:cs typeface="SF Pro Display Light" pitchFamily="2" charset="0"/>
              </a:endParaRPr>
            </a:p>
          </p:txBody>
        </p:sp>
        <p:pic>
          <p:nvPicPr>
            <p:cNvPr id="137" name="Picture 10" descr="Creative Commons Licence">
              <a:extLst>
                <a:ext uri="{FF2B5EF4-FFF2-40B4-BE49-F238E27FC236}">
                  <a16:creationId xmlns:a16="http://schemas.microsoft.com/office/drawing/2014/main" id="{FA2A3000-9241-764A-96F9-38A6AF4182FE}"/>
                </a:ext>
              </a:extLst>
            </p:cNvPr>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305823" y="6288576"/>
              <a:ext cx="436676" cy="153829"/>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81722614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595</TotalTime>
  <Words>449</Words>
  <Application>Microsoft Macintosh PowerPoint</Application>
  <PresentationFormat>Custom</PresentationFormat>
  <Paragraphs>45</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SF Pro Display</vt:lpstr>
      <vt:lpstr>SF Pro Display Light</vt:lpstr>
      <vt:lpstr>SF Pro Display Medium</vt:lpstr>
      <vt:lpstr>SF Pro Display Semibold</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Felix</dc:creator>
  <cp:lastModifiedBy>Wu, Patrick</cp:lastModifiedBy>
  <cp:revision>39</cp:revision>
  <dcterms:created xsi:type="dcterms:W3CDTF">2020-03-22T23:52:57Z</dcterms:created>
  <dcterms:modified xsi:type="dcterms:W3CDTF">2020-03-23T13:32:11Z</dcterms:modified>
</cp:coreProperties>
</file>

<file path=docProps/thumbnail.jpeg>
</file>